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3" r:id="rId4"/>
  </p:sldMasterIdLst>
  <p:notesMasterIdLst>
    <p:notesMasterId r:id="rId33"/>
  </p:notesMasterIdLst>
  <p:sldIdLst>
    <p:sldId id="256" r:id="rId5"/>
    <p:sldId id="261" r:id="rId6"/>
    <p:sldId id="267" r:id="rId7"/>
    <p:sldId id="364" r:id="rId8"/>
    <p:sldId id="270" r:id="rId9"/>
    <p:sldId id="357" r:id="rId10"/>
    <p:sldId id="350" r:id="rId11"/>
    <p:sldId id="351" r:id="rId12"/>
    <p:sldId id="363" r:id="rId13"/>
    <p:sldId id="271" r:id="rId14"/>
    <p:sldId id="365" r:id="rId15"/>
    <p:sldId id="366" r:id="rId16"/>
    <p:sldId id="272" r:id="rId17"/>
    <p:sldId id="367" r:id="rId18"/>
    <p:sldId id="368" r:id="rId19"/>
    <p:sldId id="369" r:id="rId20"/>
    <p:sldId id="273" r:id="rId21"/>
    <p:sldId id="361" r:id="rId22"/>
    <p:sldId id="281" r:id="rId23"/>
    <p:sldId id="372" r:id="rId24"/>
    <p:sldId id="370" r:id="rId25"/>
    <p:sldId id="371" r:id="rId26"/>
    <p:sldId id="356" r:id="rId27"/>
    <p:sldId id="319" r:id="rId28"/>
    <p:sldId id="277" r:id="rId29"/>
    <p:sldId id="322" r:id="rId30"/>
    <p:sldId id="358" r:id="rId31"/>
    <p:sldId id="359" r:id="rId3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7B70C3-CCC4-4EE9-A1E0-5811E6F5E867}" v="17" dt="2025-08-24T21:04:39.628"/>
  </p1510:revLst>
</p1510:revInfo>
</file>

<file path=ppt/tableStyles.xml><?xml version="1.0" encoding="utf-8"?>
<a:tblStyleLst xmlns:a="http://schemas.openxmlformats.org/drawingml/2006/main" def="{946AEA79-BDDB-403E-A137-43348C8300E2}">
  <a:tblStyle styleId="{946AEA79-BDDB-403E-A137-43348C8300E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ichling, James P" userId="ee1059a1-793d-46a8-8106-1c3be50401eb" providerId="ADAL" clId="{297B70C3-CCC4-4EE9-A1E0-5811E6F5E867}"/>
    <pc:docChg chg="undo custSel addSld delSld modSld sldOrd delMainMaster">
      <pc:chgData name="Reichling, James P" userId="ee1059a1-793d-46a8-8106-1c3be50401eb" providerId="ADAL" clId="{297B70C3-CCC4-4EE9-A1E0-5811E6F5E867}" dt="2025-08-25T22:29:52.495" v="5749" actId="20577"/>
      <pc:docMkLst>
        <pc:docMk/>
      </pc:docMkLst>
      <pc:sldChg chg="modSp mod">
        <pc:chgData name="Reichling, James P" userId="ee1059a1-793d-46a8-8106-1c3be50401eb" providerId="ADAL" clId="{297B70C3-CCC4-4EE9-A1E0-5811E6F5E867}" dt="2025-08-22T19:23:56.471" v="48" actId="20577"/>
        <pc:sldMkLst>
          <pc:docMk/>
          <pc:sldMk cId="0" sldId="256"/>
        </pc:sldMkLst>
        <pc:spChg chg="mod">
          <ac:chgData name="Reichling, James P" userId="ee1059a1-793d-46a8-8106-1c3be50401eb" providerId="ADAL" clId="{297B70C3-CCC4-4EE9-A1E0-5811E6F5E867}" dt="2025-08-22T19:23:56.471" v="48" actId="20577"/>
          <ac:spMkLst>
            <pc:docMk/>
            <pc:sldMk cId="0" sldId="256"/>
            <ac:spMk id="181" creationId="{00000000-0000-0000-0000-000000000000}"/>
          </ac:spMkLst>
        </pc:spChg>
      </pc:sldChg>
      <pc:sldChg chg="modSp mod">
        <pc:chgData name="Reichling, James P" userId="ee1059a1-793d-46a8-8106-1c3be50401eb" providerId="ADAL" clId="{297B70C3-CCC4-4EE9-A1E0-5811E6F5E867}" dt="2025-08-24T17:45:07.995" v="3051" actId="20577"/>
        <pc:sldMkLst>
          <pc:docMk/>
          <pc:sldMk cId="0" sldId="267"/>
        </pc:sldMkLst>
        <pc:spChg chg="mod">
          <ac:chgData name="Reichling, James P" userId="ee1059a1-793d-46a8-8106-1c3be50401eb" providerId="ADAL" clId="{297B70C3-CCC4-4EE9-A1E0-5811E6F5E867}" dt="2025-08-24T17:45:07.995" v="3051" actId="20577"/>
          <ac:spMkLst>
            <pc:docMk/>
            <pc:sldMk cId="0" sldId="267"/>
            <ac:spMk id="271" creationId="{00000000-0000-0000-0000-000000000000}"/>
          </ac:spMkLst>
        </pc:spChg>
      </pc:sldChg>
      <pc:sldChg chg="modSp del mod">
        <pc:chgData name="Reichling, James P" userId="ee1059a1-793d-46a8-8106-1c3be50401eb" providerId="ADAL" clId="{297B70C3-CCC4-4EE9-A1E0-5811E6F5E867}" dt="2025-08-23T22:18:10.943" v="2144" actId="47"/>
        <pc:sldMkLst>
          <pc:docMk/>
          <pc:sldMk cId="0" sldId="268"/>
        </pc:sldMkLst>
      </pc:sldChg>
      <pc:sldChg chg="modSp mod">
        <pc:chgData name="Reichling, James P" userId="ee1059a1-793d-46a8-8106-1c3be50401eb" providerId="ADAL" clId="{297B70C3-CCC4-4EE9-A1E0-5811E6F5E867}" dt="2025-08-23T22:11:37.621" v="1696" actId="255"/>
        <pc:sldMkLst>
          <pc:docMk/>
          <pc:sldMk cId="0" sldId="270"/>
        </pc:sldMkLst>
        <pc:spChg chg="mod">
          <ac:chgData name="Reichling, James P" userId="ee1059a1-793d-46a8-8106-1c3be50401eb" providerId="ADAL" clId="{297B70C3-CCC4-4EE9-A1E0-5811E6F5E867}" dt="2025-08-23T22:11:37.621" v="1696" actId="255"/>
          <ac:spMkLst>
            <pc:docMk/>
            <pc:sldMk cId="0" sldId="270"/>
            <ac:spMk id="295" creationId="{00000000-0000-0000-0000-000000000000}"/>
          </ac:spMkLst>
        </pc:spChg>
      </pc:sldChg>
      <pc:sldChg chg="addSp delSp modSp mod">
        <pc:chgData name="Reichling, James P" userId="ee1059a1-793d-46a8-8106-1c3be50401eb" providerId="ADAL" clId="{297B70C3-CCC4-4EE9-A1E0-5811E6F5E867}" dt="2025-08-23T22:24:07.311" v="2640" actId="478"/>
        <pc:sldMkLst>
          <pc:docMk/>
          <pc:sldMk cId="0" sldId="271"/>
        </pc:sldMkLst>
        <pc:spChg chg="mod">
          <ac:chgData name="Reichling, James P" userId="ee1059a1-793d-46a8-8106-1c3be50401eb" providerId="ADAL" clId="{297B70C3-CCC4-4EE9-A1E0-5811E6F5E867}" dt="2025-08-23T22:21:40.048" v="2446" actId="20577"/>
          <ac:spMkLst>
            <pc:docMk/>
            <pc:sldMk cId="0" sldId="271"/>
            <ac:spMk id="303" creationId="{00000000-0000-0000-0000-000000000000}"/>
          </ac:spMkLst>
        </pc:spChg>
        <pc:picChg chg="add mod">
          <ac:chgData name="Reichling, James P" userId="ee1059a1-793d-46a8-8106-1c3be50401eb" providerId="ADAL" clId="{297B70C3-CCC4-4EE9-A1E0-5811E6F5E867}" dt="2025-08-23T22:22:11.975" v="2473" actId="14100"/>
          <ac:picMkLst>
            <pc:docMk/>
            <pc:sldMk cId="0" sldId="271"/>
            <ac:picMk id="3" creationId="{0F54E23C-46ED-D7B2-D2AA-35FBF9315BDD}"/>
          </ac:picMkLst>
        </pc:picChg>
      </pc:sldChg>
      <pc:sldChg chg="delSp modSp mod">
        <pc:chgData name="Reichling, James P" userId="ee1059a1-793d-46a8-8106-1c3be50401eb" providerId="ADAL" clId="{297B70C3-CCC4-4EE9-A1E0-5811E6F5E867}" dt="2025-08-25T02:12:57.364" v="5713" actId="20577"/>
        <pc:sldMkLst>
          <pc:docMk/>
          <pc:sldMk cId="0" sldId="272"/>
        </pc:sldMkLst>
        <pc:spChg chg="mod">
          <ac:chgData name="Reichling, James P" userId="ee1059a1-793d-46a8-8106-1c3be50401eb" providerId="ADAL" clId="{297B70C3-CCC4-4EE9-A1E0-5811E6F5E867}" dt="2025-08-25T02:12:57.364" v="5713" actId="20577"/>
          <ac:spMkLst>
            <pc:docMk/>
            <pc:sldMk cId="0" sldId="272"/>
            <ac:spMk id="314" creationId="{00000000-0000-0000-0000-000000000000}"/>
          </ac:spMkLst>
        </pc:spChg>
      </pc:sldChg>
      <pc:sldChg chg="del">
        <pc:chgData name="Reichling, James P" userId="ee1059a1-793d-46a8-8106-1c3be50401eb" providerId="ADAL" clId="{297B70C3-CCC4-4EE9-A1E0-5811E6F5E867}" dt="2025-08-23T22:28:41.933" v="2818" actId="47"/>
        <pc:sldMkLst>
          <pc:docMk/>
          <pc:sldMk cId="0" sldId="274"/>
        </pc:sldMkLst>
      </pc:sldChg>
      <pc:sldChg chg="del">
        <pc:chgData name="Reichling, James P" userId="ee1059a1-793d-46a8-8106-1c3be50401eb" providerId="ADAL" clId="{297B70C3-CCC4-4EE9-A1E0-5811E6F5E867}" dt="2025-08-23T22:28:46.178" v="2819" actId="47"/>
        <pc:sldMkLst>
          <pc:docMk/>
          <pc:sldMk cId="0" sldId="275"/>
        </pc:sldMkLst>
      </pc:sldChg>
      <pc:sldChg chg="del">
        <pc:chgData name="Reichling, James P" userId="ee1059a1-793d-46a8-8106-1c3be50401eb" providerId="ADAL" clId="{297B70C3-CCC4-4EE9-A1E0-5811E6F5E867}" dt="2025-08-23T22:28:48.090" v="2820" actId="47"/>
        <pc:sldMkLst>
          <pc:docMk/>
          <pc:sldMk cId="0" sldId="276"/>
        </pc:sldMkLst>
      </pc:sldChg>
      <pc:sldChg chg="addSp delSp modSp mod">
        <pc:chgData name="Reichling, James P" userId="ee1059a1-793d-46a8-8106-1c3be50401eb" providerId="ADAL" clId="{297B70C3-CCC4-4EE9-A1E0-5811E6F5E867}" dt="2025-08-24T21:00:30.960" v="5481" actId="1076"/>
        <pc:sldMkLst>
          <pc:docMk/>
          <pc:sldMk cId="0" sldId="277"/>
        </pc:sldMkLst>
        <pc:spChg chg="mod">
          <ac:chgData name="Reichling, James P" userId="ee1059a1-793d-46a8-8106-1c3be50401eb" providerId="ADAL" clId="{297B70C3-CCC4-4EE9-A1E0-5811E6F5E867}" dt="2025-08-24T21:00:30.960" v="5481" actId="1076"/>
          <ac:spMkLst>
            <pc:docMk/>
            <pc:sldMk cId="0" sldId="277"/>
            <ac:spMk id="361" creationId="{00000000-0000-0000-0000-000000000000}"/>
          </ac:spMkLst>
        </pc:spChg>
        <pc:picChg chg="add mod">
          <ac:chgData name="Reichling, James P" userId="ee1059a1-793d-46a8-8106-1c3be50401eb" providerId="ADAL" clId="{297B70C3-CCC4-4EE9-A1E0-5811E6F5E867}" dt="2025-08-24T20:54:28.346" v="5355" actId="1076"/>
          <ac:picMkLst>
            <pc:docMk/>
            <pc:sldMk cId="0" sldId="277"/>
            <ac:picMk id="3" creationId="{59D6FA17-4CD4-E365-1F6E-18B4C3D9E128}"/>
          </ac:picMkLst>
        </pc:picChg>
        <pc:picChg chg="del mod">
          <ac:chgData name="Reichling, James P" userId="ee1059a1-793d-46a8-8106-1c3be50401eb" providerId="ADAL" clId="{297B70C3-CCC4-4EE9-A1E0-5811E6F5E867}" dt="2025-08-24T20:54:20.251" v="5351" actId="478"/>
          <ac:picMkLst>
            <pc:docMk/>
            <pc:sldMk cId="0" sldId="277"/>
            <ac:picMk id="362" creationId="{00000000-0000-0000-0000-000000000000}"/>
          </ac:picMkLst>
        </pc:picChg>
      </pc:sldChg>
      <pc:sldChg chg="del">
        <pc:chgData name="Reichling, James P" userId="ee1059a1-793d-46a8-8106-1c3be50401eb" providerId="ADAL" clId="{297B70C3-CCC4-4EE9-A1E0-5811E6F5E867}" dt="2025-08-23T22:28:49.629" v="2821" actId="47"/>
        <pc:sldMkLst>
          <pc:docMk/>
          <pc:sldMk cId="0" sldId="278"/>
        </pc:sldMkLst>
      </pc:sldChg>
      <pc:sldChg chg="del">
        <pc:chgData name="Reichling, James P" userId="ee1059a1-793d-46a8-8106-1c3be50401eb" providerId="ADAL" clId="{297B70C3-CCC4-4EE9-A1E0-5811E6F5E867}" dt="2025-08-23T22:28:51.672" v="2822" actId="47"/>
        <pc:sldMkLst>
          <pc:docMk/>
          <pc:sldMk cId="0" sldId="279"/>
        </pc:sldMkLst>
      </pc:sldChg>
      <pc:sldChg chg="del">
        <pc:chgData name="Reichling, James P" userId="ee1059a1-793d-46a8-8106-1c3be50401eb" providerId="ADAL" clId="{297B70C3-CCC4-4EE9-A1E0-5811E6F5E867}" dt="2025-08-23T22:30:16.573" v="3046" actId="47"/>
        <pc:sldMkLst>
          <pc:docMk/>
          <pc:sldMk cId="0" sldId="280"/>
        </pc:sldMkLst>
      </pc:sldChg>
      <pc:sldChg chg="modSp mod">
        <pc:chgData name="Reichling, James P" userId="ee1059a1-793d-46a8-8106-1c3be50401eb" providerId="ADAL" clId="{297B70C3-CCC4-4EE9-A1E0-5811E6F5E867}" dt="2025-08-24T19:42:59.128" v="3416" actId="20577"/>
        <pc:sldMkLst>
          <pc:docMk/>
          <pc:sldMk cId="0" sldId="281"/>
        </pc:sldMkLst>
        <pc:spChg chg="mod">
          <ac:chgData name="Reichling, James P" userId="ee1059a1-793d-46a8-8106-1c3be50401eb" providerId="ADAL" clId="{297B70C3-CCC4-4EE9-A1E0-5811E6F5E867}" dt="2025-08-24T17:54:17.195" v="3110" actId="20577"/>
          <ac:spMkLst>
            <pc:docMk/>
            <pc:sldMk cId="0" sldId="281"/>
            <ac:spMk id="397" creationId="{00000000-0000-0000-0000-000000000000}"/>
          </ac:spMkLst>
        </pc:spChg>
        <pc:graphicFrameChg chg="mod modGraphic">
          <ac:chgData name="Reichling, James P" userId="ee1059a1-793d-46a8-8106-1c3be50401eb" providerId="ADAL" clId="{297B70C3-CCC4-4EE9-A1E0-5811E6F5E867}" dt="2025-08-24T19:42:59.128" v="3416" actId="20577"/>
          <ac:graphicFrameMkLst>
            <pc:docMk/>
            <pc:sldMk cId="0" sldId="281"/>
            <ac:graphicFrameMk id="398" creationId="{00000000-0000-0000-0000-000000000000}"/>
          </ac:graphicFrameMkLst>
        </pc:graphicFrameChg>
      </pc:sldChg>
      <pc:sldChg chg="del">
        <pc:chgData name="Reichling, James P" userId="ee1059a1-793d-46a8-8106-1c3be50401eb" providerId="ADAL" clId="{297B70C3-CCC4-4EE9-A1E0-5811E6F5E867}" dt="2025-08-24T19:48:26.289" v="4015" actId="47"/>
        <pc:sldMkLst>
          <pc:docMk/>
          <pc:sldMk cId="0" sldId="282"/>
        </pc:sldMkLst>
      </pc:sldChg>
      <pc:sldChg chg="del">
        <pc:chgData name="Reichling, James P" userId="ee1059a1-793d-46a8-8106-1c3be50401eb" providerId="ADAL" clId="{297B70C3-CCC4-4EE9-A1E0-5811E6F5E867}" dt="2025-08-24T19:48:43.775" v="4016" actId="47"/>
        <pc:sldMkLst>
          <pc:docMk/>
          <pc:sldMk cId="0" sldId="283"/>
        </pc:sldMkLst>
      </pc:sldChg>
      <pc:sldChg chg="del">
        <pc:chgData name="Reichling, James P" userId="ee1059a1-793d-46a8-8106-1c3be50401eb" providerId="ADAL" clId="{297B70C3-CCC4-4EE9-A1E0-5811E6F5E867}" dt="2025-08-24T18:08:28.063" v="3311" actId="47"/>
        <pc:sldMkLst>
          <pc:docMk/>
          <pc:sldMk cId="0" sldId="284"/>
        </pc:sldMkLst>
      </pc:sldChg>
      <pc:sldChg chg="del">
        <pc:chgData name="Reichling, James P" userId="ee1059a1-793d-46a8-8106-1c3be50401eb" providerId="ADAL" clId="{297B70C3-CCC4-4EE9-A1E0-5811E6F5E867}" dt="2025-08-24T18:08:28.613" v="3312" actId="47"/>
        <pc:sldMkLst>
          <pc:docMk/>
          <pc:sldMk cId="0" sldId="285"/>
        </pc:sldMkLst>
      </pc:sldChg>
      <pc:sldChg chg="del">
        <pc:chgData name="Reichling, James P" userId="ee1059a1-793d-46a8-8106-1c3be50401eb" providerId="ADAL" clId="{297B70C3-CCC4-4EE9-A1E0-5811E6F5E867}" dt="2025-08-24T18:08:29.132" v="3313" actId="47"/>
        <pc:sldMkLst>
          <pc:docMk/>
          <pc:sldMk cId="0" sldId="286"/>
        </pc:sldMkLst>
      </pc:sldChg>
      <pc:sldChg chg="del">
        <pc:chgData name="Reichling, James P" userId="ee1059a1-793d-46a8-8106-1c3be50401eb" providerId="ADAL" clId="{297B70C3-CCC4-4EE9-A1E0-5811E6F5E867}" dt="2025-08-24T18:08:31.884" v="3314" actId="47"/>
        <pc:sldMkLst>
          <pc:docMk/>
          <pc:sldMk cId="0" sldId="287"/>
        </pc:sldMkLst>
      </pc:sldChg>
      <pc:sldChg chg="del">
        <pc:chgData name="Reichling, James P" userId="ee1059a1-793d-46a8-8106-1c3be50401eb" providerId="ADAL" clId="{297B70C3-CCC4-4EE9-A1E0-5811E6F5E867}" dt="2025-08-24T18:08:32.791" v="3315" actId="47"/>
        <pc:sldMkLst>
          <pc:docMk/>
          <pc:sldMk cId="0" sldId="288"/>
        </pc:sldMkLst>
      </pc:sldChg>
      <pc:sldChg chg="del">
        <pc:chgData name="Reichling, James P" userId="ee1059a1-793d-46a8-8106-1c3be50401eb" providerId="ADAL" clId="{297B70C3-CCC4-4EE9-A1E0-5811E6F5E867}" dt="2025-08-24T18:08:33.668" v="3316" actId="47"/>
        <pc:sldMkLst>
          <pc:docMk/>
          <pc:sldMk cId="0" sldId="289"/>
        </pc:sldMkLst>
      </pc:sldChg>
      <pc:sldChg chg="del">
        <pc:chgData name="Reichling, James P" userId="ee1059a1-793d-46a8-8106-1c3be50401eb" providerId="ADAL" clId="{297B70C3-CCC4-4EE9-A1E0-5811E6F5E867}" dt="2025-08-24T18:08:11.584" v="3301" actId="47"/>
        <pc:sldMkLst>
          <pc:docMk/>
          <pc:sldMk cId="0" sldId="290"/>
        </pc:sldMkLst>
      </pc:sldChg>
      <pc:sldChg chg="del">
        <pc:chgData name="Reichling, James P" userId="ee1059a1-793d-46a8-8106-1c3be50401eb" providerId="ADAL" clId="{297B70C3-CCC4-4EE9-A1E0-5811E6F5E867}" dt="2025-08-24T18:08:12.299" v="3302" actId="47"/>
        <pc:sldMkLst>
          <pc:docMk/>
          <pc:sldMk cId="0" sldId="291"/>
        </pc:sldMkLst>
      </pc:sldChg>
      <pc:sldChg chg="del">
        <pc:chgData name="Reichling, James P" userId="ee1059a1-793d-46a8-8106-1c3be50401eb" providerId="ADAL" clId="{297B70C3-CCC4-4EE9-A1E0-5811E6F5E867}" dt="2025-08-24T18:08:13.107" v="3303" actId="47"/>
        <pc:sldMkLst>
          <pc:docMk/>
          <pc:sldMk cId="0" sldId="292"/>
        </pc:sldMkLst>
      </pc:sldChg>
      <pc:sldChg chg="del">
        <pc:chgData name="Reichling, James P" userId="ee1059a1-793d-46a8-8106-1c3be50401eb" providerId="ADAL" clId="{297B70C3-CCC4-4EE9-A1E0-5811E6F5E867}" dt="2025-08-24T18:08:14.297" v="3304" actId="47"/>
        <pc:sldMkLst>
          <pc:docMk/>
          <pc:sldMk cId="0" sldId="293"/>
        </pc:sldMkLst>
      </pc:sldChg>
      <pc:sldChg chg="del">
        <pc:chgData name="Reichling, James P" userId="ee1059a1-793d-46a8-8106-1c3be50401eb" providerId="ADAL" clId="{297B70C3-CCC4-4EE9-A1E0-5811E6F5E867}" dt="2025-08-24T18:08:18.534" v="3305" actId="47"/>
        <pc:sldMkLst>
          <pc:docMk/>
          <pc:sldMk cId="0" sldId="294"/>
        </pc:sldMkLst>
      </pc:sldChg>
      <pc:sldChg chg="del">
        <pc:chgData name="Reichling, James P" userId="ee1059a1-793d-46a8-8106-1c3be50401eb" providerId="ADAL" clId="{297B70C3-CCC4-4EE9-A1E0-5811E6F5E867}" dt="2025-08-24T18:08:20.278" v="3306" actId="47"/>
        <pc:sldMkLst>
          <pc:docMk/>
          <pc:sldMk cId="0" sldId="295"/>
        </pc:sldMkLst>
      </pc:sldChg>
      <pc:sldChg chg="del">
        <pc:chgData name="Reichling, James P" userId="ee1059a1-793d-46a8-8106-1c3be50401eb" providerId="ADAL" clId="{297B70C3-CCC4-4EE9-A1E0-5811E6F5E867}" dt="2025-08-24T18:08:21.147" v="3307" actId="47"/>
        <pc:sldMkLst>
          <pc:docMk/>
          <pc:sldMk cId="0" sldId="296"/>
        </pc:sldMkLst>
      </pc:sldChg>
      <pc:sldChg chg="del">
        <pc:chgData name="Reichling, James P" userId="ee1059a1-793d-46a8-8106-1c3be50401eb" providerId="ADAL" clId="{297B70C3-CCC4-4EE9-A1E0-5811E6F5E867}" dt="2025-08-24T18:08:21.731" v="3308" actId="47"/>
        <pc:sldMkLst>
          <pc:docMk/>
          <pc:sldMk cId="0" sldId="297"/>
        </pc:sldMkLst>
      </pc:sldChg>
      <pc:sldChg chg="del">
        <pc:chgData name="Reichling, James P" userId="ee1059a1-793d-46a8-8106-1c3be50401eb" providerId="ADAL" clId="{297B70C3-CCC4-4EE9-A1E0-5811E6F5E867}" dt="2025-08-24T18:08:22.973" v="3309" actId="47"/>
        <pc:sldMkLst>
          <pc:docMk/>
          <pc:sldMk cId="0" sldId="298"/>
        </pc:sldMkLst>
      </pc:sldChg>
      <pc:sldChg chg="del">
        <pc:chgData name="Reichling, James P" userId="ee1059a1-793d-46a8-8106-1c3be50401eb" providerId="ADAL" clId="{297B70C3-CCC4-4EE9-A1E0-5811E6F5E867}" dt="2025-08-24T18:08:23.919" v="3310" actId="47"/>
        <pc:sldMkLst>
          <pc:docMk/>
          <pc:sldMk cId="0" sldId="299"/>
        </pc:sldMkLst>
      </pc:sldChg>
      <pc:sldChg chg="del">
        <pc:chgData name="Reichling, James P" userId="ee1059a1-793d-46a8-8106-1c3be50401eb" providerId="ADAL" clId="{297B70C3-CCC4-4EE9-A1E0-5811E6F5E867}" dt="2025-08-24T18:07:56.882" v="3295" actId="47"/>
        <pc:sldMkLst>
          <pc:docMk/>
          <pc:sldMk cId="0" sldId="300"/>
        </pc:sldMkLst>
      </pc:sldChg>
      <pc:sldChg chg="del">
        <pc:chgData name="Reichling, James P" userId="ee1059a1-793d-46a8-8106-1c3be50401eb" providerId="ADAL" clId="{297B70C3-CCC4-4EE9-A1E0-5811E6F5E867}" dt="2025-08-24T18:07:57.776" v="3296" actId="47"/>
        <pc:sldMkLst>
          <pc:docMk/>
          <pc:sldMk cId="0" sldId="301"/>
        </pc:sldMkLst>
      </pc:sldChg>
      <pc:sldChg chg="del">
        <pc:chgData name="Reichling, James P" userId="ee1059a1-793d-46a8-8106-1c3be50401eb" providerId="ADAL" clId="{297B70C3-CCC4-4EE9-A1E0-5811E6F5E867}" dt="2025-08-24T18:07:58.397" v="3297" actId="47"/>
        <pc:sldMkLst>
          <pc:docMk/>
          <pc:sldMk cId="0" sldId="302"/>
        </pc:sldMkLst>
      </pc:sldChg>
      <pc:sldChg chg="del">
        <pc:chgData name="Reichling, James P" userId="ee1059a1-793d-46a8-8106-1c3be50401eb" providerId="ADAL" clId="{297B70C3-CCC4-4EE9-A1E0-5811E6F5E867}" dt="2025-08-24T18:07:43.117" v="3287" actId="47"/>
        <pc:sldMkLst>
          <pc:docMk/>
          <pc:sldMk cId="0" sldId="303"/>
        </pc:sldMkLst>
      </pc:sldChg>
      <pc:sldChg chg="del">
        <pc:chgData name="Reichling, James P" userId="ee1059a1-793d-46a8-8106-1c3be50401eb" providerId="ADAL" clId="{297B70C3-CCC4-4EE9-A1E0-5811E6F5E867}" dt="2025-08-24T18:07:43.522" v="3288" actId="47"/>
        <pc:sldMkLst>
          <pc:docMk/>
          <pc:sldMk cId="0" sldId="304"/>
        </pc:sldMkLst>
      </pc:sldChg>
      <pc:sldChg chg="del">
        <pc:chgData name="Reichling, James P" userId="ee1059a1-793d-46a8-8106-1c3be50401eb" providerId="ADAL" clId="{297B70C3-CCC4-4EE9-A1E0-5811E6F5E867}" dt="2025-08-24T18:07:43.885" v="3289" actId="47"/>
        <pc:sldMkLst>
          <pc:docMk/>
          <pc:sldMk cId="0" sldId="305"/>
        </pc:sldMkLst>
      </pc:sldChg>
      <pc:sldChg chg="del">
        <pc:chgData name="Reichling, James P" userId="ee1059a1-793d-46a8-8106-1c3be50401eb" providerId="ADAL" clId="{297B70C3-CCC4-4EE9-A1E0-5811E6F5E867}" dt="2025-08-24T18:07:44.315" v="3290" actId="47"/>
        <pc:sldMkLst>
          <pc:docMk/>
          <pc:sldMk cId="0" sldId="306"/>
        </pc:sldMkLst>
      </pc:sldChg>
      <pc:sldChg chg="del">
        <pc:chgData name="Reichling, James P" userId="ee1059a1-793d-46a8-8106-1c3be50401eb" providerId="ADAL" clId="{297B70C3-CCC4-4EE9-A1E0-5811E6F5E867}" dt="2025-08-24T18:07:44.779" v="3291" actId="47"/>
        <pc:sldMkLst>
          <pc:docMk/>
          <pc:sldMk cId="0" sldId="307"/>
        </pc:sldMkLst>
      </pc:sldChg>
      <pc:sldChg chg="del">
        <pc:chgData name="Reichling, James P" userId="ee1059a1-793d-46a8-8106-1c3be50401eb" providerId="ADAL" clId="{297B70C3-CCC4-4EE9-A1E0-5811E6F5E867}" dt="2025-08-24T18:07:45.547" v="3292" actId="47"/>
        <pc:sldMkLst>
          <pc:docMk/>
          <pc:sldMk cId="0" sldId="308"/>
        </pc:sldMkLst>
      </pc:sldChg>
      <pc:sldChg chg="add del">
        <pc:chgData name="Reichling, James P" userId="ee1059a1-793d-46a8-8106-1c3be50401eb" providerId="ADAL" clId="{297B70C3-CCC4-4EE9-A1E0-5811E6F5E867}" dt="2025-08-24T18:08:00.830" v="3298" actId="47"/>
        <pc:sldMkLst>
          <pc:docMk/>
          <pc:sldMk cId="0" sldId="309"/>
        </pc:sldMkLst>
      </pc:sldChg>
      <pc:sldChg chg="del">
        <pc:chgData name="Reichling, James P" userId="ee1059a1-793d-46a8-8106-1c3be50401eb" providerId="ADAL" clId="{297B70C3-CCC4-4EE9-A1E0-5811E6F5E867}" dt="2025-08-24T18:08:03.904" v="3299" actId="47"/>
        <pc:sldMkLst>
          <pc:docMk/>
          <pc:sldMk cId="0" sldId="310"/>
        </pc:sldMkLst>
      </pc:sldChg>
      <pc:sldChg chg="del">
        <pc:chgData name="Reichling, James P" userId="ee1059a1-793d-46a8-8106-1c3be50401eb" providerId="ADAL" clId="{297B70C3-CCC4-4EE9-A1E0-5811E6F5E867}" dt="2025-08-24T18:08:05.141" v="3300" actId="47"/>
        <pc:sldMkLst>
          <pc:docMk/>
          <pc:sldMk cId="0" sldId="311"/>
        </pc:sldMkLst>
      </pc:sldChg>
      <pc:sldChg chg="del">
        <pc:chgData name="Reichling, James P" userId="ee1059a1-793d-46a8-8106-1c3be50401eb" providerId="ADAL" clId="{297B70C3-CCC4-4EE9-A1E0-5811E6F5E867}" dt="2025-08-24T18:07:34.364" v="3282" actId="47"/>
        <pc:sldMkLst>
          <pc:docMk/>
          <pc:sldMk cId="0" sldId="312"/>
        </pc:sldMkLst>
      </pc:sldChg>
      <pc:sldChg chg="del">
        <pc:chgData name="Reichling, James P" userId="ee1059a1-793d-46a8-8106-1c3be50401eb" providerId="ADAL" clId="{297B70C3-CCC4-4EE9-A1E0-5811E6F5E867}" dt="2025-08-24T18:07:35.489" v="3283" actId="47"/>
        <pc:sldMkLst>
          <pc:docMk/>
          <pc:sldMk cId="0" sldId="313"/>
        </pc:sldMkLst>
      </pc:sldChg>
      <pc:sldChg chg="del">
        <pc:chgData name="Reichling, James P" userId="ee1059a1-793d-46a8-8106-1c3be50401eb" providerId="ADAL" clId="{297B70C3-CCC4-4EE9-A1E0-5811E6F5E867}" dt="2025-08-24T18:07:36.427" v="3284" actId="47"/>
        <pc:sldMkLst>
          <pc:docMk/>
          <pc:sldMk cId="0" sldId="314"/>
        </pc:sldMkLst>
      </pc:sldChg>
      <pc:sldChg chg="del">
        <pc:chgData name="Reichling, James P" userId="ee1059a1-793d-46a8-8106-1c3be50401eb" providerId="ADAL" clId="{297B70C3-CCC4-4EE9-A1E0-5811E6F5E867}" dt="2025-08-24T18:07:37.269" v="3285" actId="47"/>
        <pc:sldMkLst>
          <pc:docMk/>
          <pc:sldMk cId="0" sldId="315"/>
        </pc:sldMkLst>
      </pc:sldChg>
      <pc:sldChg chg="del">
        <pc:chgData name="Reichling, James P" userId="ee1059a1-793d-46a8-8106-1c3be50401eb" providerId="ADAL" clId="{297B70C3-CCC4-4EE9-A1E0-5811E6F5E867}" dt="2025-08-24T18:07:39.758" v="3286" actId="47"/>
        <pc:sldMkLst>
          <pc:docMk/>
          <pc:sldMk cId="0" sldId="316"/>
        </pc:sldMkLst>
      </pc:sldChg>
      <pc:sldChg chg="del">
        <pc:chgData name="Reichling, James P" userId="ee1059a1-793d-46a8-8106-1c3be50401eb" providerId="ADAL" clId="{297B70C3-CCC4-4EE9-A1E0-5811E6F5E867}" dt="2025-08-24T18:07:29.410" v="3281" actId="47"/>
        <pc:sldMkLst>
          <pc:docMk/>
          <pc:sldMk cId="0" sldId="317"/>
        </pc:sldMkLst>
      </pc:sldChg>
      <pc:sldChg chg="del">
        <pc:chgData name="Reichling, James P" userId="ee1059a1-793d-46a8-8106-1c3be50401eb" providerId="ADAL" clId="{297B70C3-CCC4-4EE9-A1E0-5811E6F5E867}" dt="2025-08-24T18:07:25.860" v="3280" actId="47"/>
        <pc:sldMkLst>
          <pc:docMk/>
          <pc:sldMk cId="0" sldId="318"/>
        </pc:sldMkLst>
      </pc:sldChg>
      <pc:sldChg chg="modSp mod ord modNotes">
        <pc:chgData name="Reichling, James P" userId="ee1059a1-793d-46a8-8106-1c3be50401eb" providerId="ADAL" clId="{297B70C3-CCC4-4EE9-A1E0-5811E6F5E867}" dt="2025-08-24T20:50:23.930" v="5176" actId="14100"/>
        <pc:sldMkLst>
          <pc:docMk/>
          <pc:sldMk cId="0" sldId="319"/>
        </pc:sldMkLst>
        <pc:spChg chg="mod">
          <ac:chgData name="Reichling, James P" userId="ee1059a1-793d-46a8-8106-1c3be50401eb" providerId="ADAL" clId="{297B70C3-CCC4-4EE9-A1E0-5811E6F5E867}" dt="2025-08-24T20:50:23.930" v="5176" actId="14100"/>
          <ac:spMkLst>
            <pc:docMk/>
            <pc:sldMk cId="0" sldId="319"/>
            <ac:spMk id="772" creationId="{00000000-0000-0000-0000-000000000000}"/>
          </ac:spMkLst>
        </pc:spChg>
      </pc:sldChg>
      <pc:sldChg chg="del">
        <pc:chgData name="Reichling, James P" userId="ee1059a1-793d-46a8-8106-1c3be50401eb" providerId="ADAL" clId="{297B70C3-CCC4-4EE9-A1E0-5811E6F5E867}" dt="2025-08-24T18:06:31.922" v="3276" actId="47"/>
        <pc:sldMkLst>
          <pc:docMk/>
          <pc:sldMk cId="0" sldId="320"/>
        </pc:sldMkLst>
      </pc:sldChg>
      <pc:sldChg chg="add del">
        <pc:chgData name="Reichling, James P" userId="ee1059a1-793d-46a8-8106-1c3be50401eb" providerId="ADAL" clId="{297B70C3-CCC4-4EE9-A1E0-5811E6F5E867}" dt="2025-08-24T18:06:56.016" v="3279" actId="47"/>
        <pc:sldMkLst>
          <pc:docMk/>
          <pc:sldMk cId="0" sldId="321"/>
        </pc:sldMkLst>
      </pc:sldChg>
      <pc:sldChg chg="addSp delSp modSp mod ord modNotes">
        <pc:chgData name="Reichling, James P" userId="ee1059a1-793d-46a8-8106-1c3be50401eb" providerId="ADAL" clId="{297B70C3-CCC4-4EE9-A1E0-5811E6F5E867}" dt="2025-08-24T20:58:51.769" v="5452" actId="948"/>
        <pc:sldMkLst>
          <pc:docMk/>
          <pc:sldMk cId="0" sldId="322"/>
        </pc:sldMkLst>
        <pc:spChg chg="mod">
          <ac:chgData name="Reichling, James P" userId="ee1059a1-793d-46a8-8106-1c3be50401eb" providerId="ADAL" clId="{297B70C3-CCC4-4EE9-A1E0-5811E6F5E867}" dt="2025-08-24T20:58:51.769" v="5452" actId="948"/>
          <ac:spMkLst>
            <pc:docMk/>
            <pc:sldMk cId="0" sldId="322"/>
            <ac:spMk id="797" creationId="{00000000-0000-0000-0000-000000000000}"/>
          </ac:spMkLst>
        </pc:spChg>
        <pc:spChg chg="del">
          <ac:chgData name="Reichling, James P" userId="ee1059a1-793d-46a8-8106-1c3be50401eb" providerId="ADAL" clId="{297B70C3-CCC4-4EE9-A1E0-5811E6F5E867}" dt="2025-08-24T20:56:16.771" v="5368" actId="478"/>
          <ac:spMkLst>
            <pc:docMk/>
            <pc:sldMk cId="0" sldId="322"/>
            <ac:spMk id="799" creationId="{00000000-0000-0000-0000-000000000000}"/>
          </ac:spMkLst>
        </pc:spChg>
        <pc:picChg chg="add mod">
          <ac:chgData name="Reichling, James P" userId="ee1059a1-793d-46a8-8106-1c3be50401eb" providerId="ADAL" clId="{297B70C3-CCC4-4EE9-A1E0-5811E6F5E867}" dt="2025-08-24T20:56:33.407" v="5373" actId="1076"/>
          <ac:picMkLst>
            <pc:docMk/>
            <pc:sldMk cId="0" sldId="322"/>
            <ac:picMk id="3" creationId="{7E6A8781-0DE7-7E7B-D746-94C73B301CC1}"/>
          </ac:picMkLst>
        </pc:picChg>
        <pc:picChg chg="add del mod">
          <ac:chgData name="Reichling, James P" userId="ee1059a1-793d-46a8-8106-1c3be50401eb" providerId="ADAL" clId="{297B70C3-CCC4-4EE9-A1E0-5811E6F5E867}" dt="2025-08-24T20:57:25.474" v="5377" actId="478"/>
          <ac:picMkLst>
            <pc:docMk/>
            <pc:sldMk cId="0" sldId="322"/>
            <ac:picMk id="5" creationId="{4C770290-6D3D-7A43-6D09-969673E4257E}"/>
          </ac:picMkLst>
        </pc:picChg>
        <pc:picChg chg="add mod">
          <ac:chgData name="Reichling, James P" userId="ee1059a1-793d-46a8-8106-1c3be50401eb" providerId="ADAL" clId="{297B70C3-CCC4-4EE9-A1E0-5811E6F5E867}" dt="2025-08-24T20:57:50.744" v="5382" actId="14100"/>
          <ac:picMkLst>
            <pc:docMk/>
            <pc:sldMk cId="0" sldId="322"/>
            <ac:picMk id="7" creationId="{0043B44F-69B0-03FD-DE94-0F1A17D5FA5A}"/>
          </ac:picMkLst>
        </pc:picChg>
        <pc:picChg chg="del">
          <ac:chgData name="Reichling, James P" userId="ee1059a1-793d-46a8-8106-1c3be50401eb" providerId="ADAL" clId="{297B70C3-CCC4-4EE9-A1E0-5811E6F5E867}" dt="2025-08-24T20:56:13.396" v="5367" actId="478"/>
          <ac:picMkLst>
            <pc:docMk/>
            <pc:sldMk cId="0" sldId="322"/>
            <ac:picMk id="798" creationId="{00000000-0000-0000-0000-000000000000}"/>
          </ac:picMkLst>
        </pc:picChg>
      </pc:sldChg>
      <pc:sldChg chg="del">
        <pc:chgData name="Reichling, James P" userId="ee1059a1-793d-46a8-8106-1c3be50401eb" providerId="ADAL" clId="{297B70C3-CCC4-4EE9-A1E0-5811E6F5E867}" dt="2025-08-24T21:05:02.893" v="5712" actId="47"/>
        <pc:sldMkLst>
          <pc:docMk/>
          <pc:sldMk cId="0" sldId="323"/>
        </pc:sldMkLst>
      </pc:sldChg>
      <pc:sldChg chg="del">
        <pc:chgData name="Reichling, James P" userId="ee1059a1-793d-46a8-8106-1c3be50401eb" providerId="ADAL" clId="{297B70C3-CCC4-4EE9-A1E0-5811E6F5E867}" dt="2025-08-24T18:06:27.726" v="3273" actId="47"/>
        <pc:sldMkLst>
          <pc:docMk/>
          <pc:sldMk cId="0" sldId="324"/>
        </pc:sldMkLst>
      </pc:sldChg>
      <pc:sldChg chg="del">
        <pc:chgData name="Reichling, James P" userId="ee1059a1-793d-46a8-8106-1c3be50401eb" providerId="ADAL" clId="{297B70C3-CCC4-4EE9-A1E0-5811E6F5E867}" dt="2025-08-24T18:06:28.240" v="3274" actId="47"/>
        <pc:sldMkLst>
          <pc:docMk/>
          <pc:sldMk cId="0" sldId="325"/>
        </pc:sldMkLst>
      </pc:sldChg>
      <pc:sldChg chg="del">
        <pc:chgData name="Reichling, James P" userId="ee1059a1-793d-46a8-8106-1c3be50401eb" providerId="ADAL" clId="{297B70C3-CCC4-4EE9-A1E0-5811E6F5E867}" dt="2025-08-24T18:06:28.946" v="3275" actId="47"/>
        <pc:sldMkLst>
          <pc:docMk/>
          <pc:sldMk cId="0" sldId="326"/>
        </pc:sldMkLst>
      </pc:sldChg>
      <pc:sldChg chg="del">
        <pc:chgData name="Reichling, James P" userId="ee1059a1-793d-46a8-8106-1c3be50401eb" providerId="ADAL" clId="{297B70C3-CCC4-4EE9-A1E0-5811E6F5E867}" dt="2025-08-24T21:04:59.708" v="5711" actId="47"/>
        <pc:sldMkLst>
          <pc:docMk/>
          <pc:sldMk cId="0" sldId="327"/>
        </pc:sldMkLst>
      </pc:sldChg>
      <pc:sldChg chg="del">
        <pc:chgData name="Reichling, James P" userId="ee1059a1-793d-46a8-8106-1c3be50401eb" providerId="ADAL" clId="{297B70C3-CCC4-4EE9-A1E0-5811E6F5E867}" dt="2025-08-24T18:06:23.937" v="3270" actId="47"/>
        <pc:sldMkLst>
          <pc:docMk/>
          <pc:sldMk cId="0" sldId="328"/>
        </pc:sldMkLst>
      </pc:sldChg>
      <pc:sldChg chg="del">
        <pc:chgData name="Reichling, James P" userId="ee1059a1-793d-46a8-8106-1c3be50401eb" providerId="ADAL" clId="{297B70C3-CCC4-4EE9-A1E0-5811E6F5E867}" dt="2025-08-24T18:06:24.647" v="3271" actId="47"/>
        <pc:sldMkLst>
          <pc:docMk/>
          <pc:sldMk cId="0" sldId="329"/>
        </pc:sldMkLst>
      </pc:sldChg>
      <pc:sldChg chg="del">
        <pc:chgData name="Reichling, James P" userId="ee1059a1-793d-46a8-8106-1c3be50401eb" providerId="ADAL" clId="{297B70C3-CCC4-4EE9-A1E0-5811E6F5E867}" dt="2025-08-24T18:06:25.242" v="3272" actId="47"/>
        <pc:sldMkLst>
          <pc:docMk/>
          <pc:sldMk cId="0" sldId="330"/>
        </pc:sldMkLst>
      </pc:sldChg>
      <pc:sldChg chg="del">
        <pc:chgData name="Reichling, James P" userId="ee1059a1-793d-46a8-8106-1c3be50401eb" providerId="ADAL" clId="{297B70C3-CCC4-4EE9-A1E0-5811E6F5E867}" dt="2025-08-24T18:06:16.774" v="3265" actId="47"/>
        <pc:sldMkLst>
          <pc:docMk/>
          <pc:sldMk cId="0" sldId="331"/>
        </pc:sldMkLst>
      </pc:sldChg>
      <pc:sldChg chg="del">
        <pc:chgData name="Reichling, James P" userId="ee1059a1-793d-46a8-8106-1c3be50401eb" providerId="ADAL" clId="{297B70C3-CCC4-4EE9-A1E0-5811E6F5E867}" dt="2025-08-24T18:06:17.652" v="3266" actId="47"/>
        <pc:sldMkLst>
          <pc:docMk/>
          <pc:sldMk cId="0" sldId="332"/>
        </pc:sldMkLst>
      </pc:sldChg>
      <pc:sldChg chg="del">
        <pc:chgData name="Reichling, James P" userId="ee1059a1-793d-46a8-8106-1c3be50401eb" providerId="ADAL" clId="{297B70C3-CCC4-4EE9-A1E0-5811E6F5E867}" dt="2025-08-24T18:06:18.237" v="3267" actId="47"/>
        <pc:sldMkLst>
          <pc:docMk/>
          <pc:sldMk cId="0" sldId="333"/>
        </pc:sldMkLst>
      </pc:sldChg>
      <pc:sldChg chg="del">
        <pc:chgData name="Reichling, James P" userId="ee1059a1-793d-46a8-8106-1c3be50401eb" providerId="ADAL" clId="{297B70C3-CCC4-4EE9-A1E0-5811E6F5E867}" dt="2025-08-24T18:06:18.949" v="3268" actId="47"/>
        <pc:sldMkLst>
          <pc:docMk/>
          <pc:sldMk cId="0" sldId="334"/>
        </pc:sldMkLst>
      </pc:sldChg>
      <pc:sldChg chg="del">
        <pc:chgData name="Reichling, James P" userId="ee1059a1-793d-46a8-8106-1c3be50401eb" providerId="ADAL" clId="{297B70C3-CCC4-4EE9-A1E0-5811E6F5E867}" dt="2025-08-24T18:06:20.345" v="3269" actId="47"/>
        <pc:sldMkLst>
          <pc:docMk/>
          <pc:sldMk cId="0" sldId="335"/>
        </pc:sldMkLst>
      </pc:sldChg>
      <pc:sldChg chg="del">
        <pc:chgData name="Reichling, James P" userId="ee1059a1-793d-46a8-8106-1c3be50401eb" providerId="ADAL" clId="{297B70C3-CCC4-4EE9-A1E0-5811E6F5E867}" dt="2025-08-24T18:06:11.464" v="3262" actId="47"/>
        <pc:sldMkLst>
          <pc:docMk/>
          <pc:sldMk cId="0" sldId="336"/>
        </pc:sldMkLst>
      </pc:sldChg>
      <pc:sldChg chg="del">
        <pc:chgData name="Reichling, James P" userId="ee1059a1-793d-46a8-8106-1c3be50401eb" providerId="ADAL" clId="{297B70C3-CCC4-4EE9-A1E0-5811E6F5E867}" dt="2025-08-24T18:06:12.386" v="3263" actId="47"/>
        <pc:sldMkLst>
          <pc:docMk/>
          <pc:sldMk cId="0" sldId="337"/>
        </pc:sldMkLst>
      </pc:sldChg>
      <pc:sldChg chg="del">
        <pc:chgData name="Reichling, James P" userId="ee1059a1-793d-46a8-8106-1c3be50401eb" providerId="ADAL" clId="{297B70C3-CCC4-4EE9-A1E0-5811E6F5E867}" dt="2025-08-24T18:06:13.131" v="3264" actId="47"/>
        <pc:sldMkLst>
          <pc:docMk/>
          <pc:sldMk cId="0" sldId="338"/>
        </pc:sldMkLst>
      </pc:sldChg>
      <pc:sldChg chg="del">
        <pc:chgData name="Reichling, James P" userId="ee1059a1-793d-46a8-8106-1c3be50401eb" providerId="ADAL" clId="{297B70C3-CCC4-4EE9-A1E0-5811E6F5E867}" dt="2025-08-24T18:06:09.400" v="3261" actId="47"/>
        <pc:sldMkLst>
          <pc:docMk/>
          <pc:sldMk cId="0" sldId="339"/>
        </pc:sldMkLst>
      </pc:sldChg>
      <pc:sldChg chg="del">
        <pc:chgData name="Reichling, James P" userId="ee1059a1-793d-46a8-8106-1c3be50401eb" providerId="ADAL" clId="{297B70C3-CCC4-4EE9-A1E0-5811E6F5E867}" dt="2025-08-24T18:06:06.919" v="3260" actId="47"/>
        <pc:sldMkLst>
          <pc:docMk/>
          <pc:sldMk cId="0" sldId="340"/>
        </pc:sldMkLst>
      </pc:sldChg>
      <pc:sldChg chg="del">
        <pc:chgData name="Reichling, James P" userId="ee1059a1-793d-46a8-8106-1c3be50401eb" providerId="ADAL" clId="{297B70C3-CCC4-4EE9-A1E0-5811E6F5E867}" dt="2025-08-24T18:06:05.202" v="3259" actId="47"/>
        <pc:sldMkLst>
          <pc:docMk/>
          <pc:sldMk cId="0" sldId="341"/>
        </pc:sldMkLst>
      </pc:sldChg>
      <pc:sldChg chg="del">
        <pc:chgData name="Reichling, James P" userId="ee1059a1-793d-46a8-8106-1c3be50401eb" providerId="ADAL" clId="{297B70C3-CCC4-4EE9-A1E0-5811E6F5E867}" dt="2025-08-24T18:06:03.794" v="3258" actId="47"/>
        <pc:sldMkLst>
          <pc:docMk/>
          <pc:sldMk cId="0" sldId="342"/>
        </pc:sldMkLst>
      </pc:sldChg>
      <pc:sldChg chg="del">
        <pc:chgData name="Reichling, James P" userId="ee1059a1-793d-46a8-8106-1c3be50401eb" providerId="ADAL" clId="{297B70C3-CCC4-4EE9-A1E0-5811E6F5E867}" dt="2025-08-24T18:06:02.007" v="3257" actId="47"/>
        <pc:sldMkLst>
          <pc:docMk/>
          <pc:sldMk cId="0" sldId="343"/>
        </pc:sldMkLst>
      </pc:sldChg>
      <pc:sldChg chg="del">
        <pc:chgData name="Reichling, James P" userId="ee1059a1-793d-46a8-8106-1c3be50401eb" providerId="ADAL" clId="{297B70C3-CCC4-4EE9-A1E0-5811E6F5E867}" dt="2025-08-24T18:05:59.355" v="3256" actId="47"/>
        <pc:sldMkLst>
          <pc:docMk/>
          <pc:sldMk cId="0" sldId="344"/>
        </pc:sldMkLst>
      </pc:sldChg>
      <pc:sldChg chg="del">
        <pc:chgData name="Reichling, James P" userId="ee1059a1-793d-46a8-8106-1c3be50401eb" providerId="ADAL" clId="{297B70C3-CCC4-4EE9-A1E0-5811E6F5E867}" dt="2025-08-24T18:05:49.753" v="3255" actId="47"/>
        <pc:sldMkLst>
          <pc:docMk/>
          <pc:sldMk cId="0" sldId="345"/>
        </pc:sldMkLst>
      </pc:sldChg>
      <pc:sldChg chg="del">
        <pc:chgData name="Reichling, James P" userId="ee1059a1-793d-46a8-8106-1c3be50401eb" providerId="ADAL" clId="{297B70C3-CCC4-4EE9-A1E0-5811E6F5E867}" dt="2025-08-24T18:05:48.171" v="3254" actId="47"/>
        <pc:sldMkLst>
          <pc:docMk/>
          <pc:sldMk cId="0" sldId="346"/>
        </pc:sldMkLst>
      </pc:sldChg>
      <pc:sldChg chg="del">
        <pc:chgData name="Reichling, James P" userId="ee1059a1-793d-46a8-8106-1c3be50401eb" providerId="ADAL" clId="{297B70C3-CCC4-4EE9-A1E0-5811E6F5E867}" dt="2025-08-24T18:05:46.830" v="3253" actId="47"/>
        <pc:sldMkLst>
          <pc:docMk/>
          <pc:sldMk cId="0" sldId="347"/>
        </pc:sldMkLst>
      </pc:sldChg>
      <pc:sldChg chg="del">
        <pc:chgData name="Reichling, James P" userId="ee1059a1-793d-46a8-8106-1c3be50401eb" providerId="ADAL" clId="{297B70C3-CCC4-4EE9-A1E0-5811E6F5E867}" dt="2025-08-24T18:05:42.697" v="3252" actId="47"/>
        <pc:sldMkLst>
          <pc:docMk/>
          <pc:sldMk cId="0" sldId="348"/>
        </pc:sldMkLst>
      </pc:sldChg>
      <pc:sldChg chg="del">
        <pc:chgData name="Reichling, James P" userId="ee1059a1-793d-46a8-8106-1c3be50401eb" providerId="ADAL" clId="{297B70C3-CCC4-4EE9-A1E0-5811E6F5E867}" dt="2025-08-24T21:04:58.217" v="5710" actId="47"/>
        <pc:sldMkLst>
          <pc:docMk/>
          <pc:sldMk cId="0" sldId="349"/>
        </pc:sldMkLst>
      </pc:sldChg>
      <pc:sldChg chg="modSp mod">
        <pc:chgData name="Reichling, James P" userId="ee1059a1-793d-46a8-8106-1c3be50401eb" providerId="ADAL" clId="{297B70C3-CCC4-4EE9-A1E0-5811E6F5E867}" dt="2025-08-23T22:14:28.419" v="1881" actId="255"/>
        <pc:sldMkLst>
          <pc:docMk/>
          <pc:sldMk cId="1527948040" sldId="350"/>
        </pc:sldMkLst>
        <pc:spChg chg="mod">
          <ac:chgData name="Reichling, James P" userId="ee1059a1-793d-46a8-8106-1c3be50401eb" providerId="ADAL" clId="{297B70C3-CCC4-4EE9-A1E0-5811E6F5E867}" dt="2025-08-23T22:14:28.419" v="1881" actId="255"/>
          <ac:spMkLst>
            <pc:docMk/>
            <pc:sldMk cId="1527948040" sldId="350"/>
            <ac:spMk id="295" creationId="{F49A9EC5-91E9-8094-15AA-1E438F179983}"/>
          </ac:spMkLst>
        </pc:spChg>
      </pc:sldChg>
      <pc:sldChg chg="modSp mod ord">
        <pc:chgData name="Reichling, James P" userId="ee1059a1-793d-46a8-8106-1c3be50401eb" providerId="ADAL" clId="{297B70C3-CCC4-4EE9-A1E0-5811E6F5E867}" dt="2025-08-24T17:48:40.201" v="3086" actId="1037"/>
        <pc:sldMkLst>
          <pc:docMk/>
          <pc:sldMk cId="1547648489" sldId="351"/>
        </pc:sldMkLst>
        <pc:spChg chg="mod">
          <ac:chgData name="Reichling, James P" userId="ee1059a1-793d-46a8-8106-1c3be50401eb" providerId="ADAL" clId="{297B70C3-CCC4-4EE9-A1E0-5811E6F5E867}" dt="2025-08-24T17:48:40.201" v="3086" actId="1037"/>
          <ac:spMkLst>
            <pc:docMk/>
            <pc:sldMk cId="1547648489" sldId="351"/>
            <ac:spMk id="295" creationId="{E072E23E-73E1-6679-E1A1-7D2EEF037533}"/>
          </ac:spMkLst>
        </pc:spChg>
      </pc:sldChg>
      <pc:sldChg chg="del">
        <pc:chgData name="Reichling, James P" userId="ee1059a1-793d-46a8-8106-1c3be50401eb" providerId="ADAL" clId="{297B70C3-CCC4-4EE9-A1E0-5811E6F5E867}" dt="2025-08-24T19:48:11.748" v="4012" actId="47"/>
        <pc:sldMkLst>
          <pc:docMk/>
          <pc:sldMk cId="1215273074" sldId="353"/>
        </pc:sldMkLst>
      </pc:sldChg>
      <pc:sldChg chg="del">
        <pc:chgData name="Reichling, James P" userId="ee1059a1-793d-46a8-8106-1c3be50401eb" providerId="ADAL" clId="{297B70C3-CCC4-4EE9-A1E0-5811E6F5E867}" dt="2025-08-24T19:48:14.106" v="4013" actId="47"/>
        <pc:sldMkLst>
          <pc:docMk/>
          <pc:sldMk cId="3076176136" sldId="354"/>
        </pc:sldMkLst>
      </pc:sldChg>
      <pc:sldChg chg="del">
        <pc:chgData name="Reichling, James P" userId="ee1059a1-793d-46a8-8106-1c3be50401eb" providerId="ADAL" clId="{297B70C3-CCC4-4EE9-A1E0-5811E6F5E867}" dt="2025-08-24T19:48:18.983" v="4014" actId="47"/>
        <pc:sldMkLst>
          <pc:docMk/>
          <pc:sldMk cId="3641635144" sldId="355"/>
        </pc:sldMkLst>
      </pc:sldChg>
      <pc:sldChg chg="modSp mod">
        <pc:chgData name="Reichling, James P" userId="ee1059a1-793d-46a8-8106-1c3be50401eb" providerId="ADAL" clId="{297B70C3-CCC4-4EE9-A1E0-5811E6F5E867}" dt="2025-08-24T20:51:36.128" v="5338" actId="20577"/>
        <pc:sldMkLst>
          <pc:docMk/>
          <pc:sldMk cId="3462842786" sldId="356"/>
        </pc:sldMkLst>
        <pc:spChg chg="mod">
          <ac:chgData name="Reichling, James P" userId="ee1059a1-793d-46a8-8106-1c3be50401eb" providerId="ADAL" clId="{297B70C3-CCC4-4EE9-A1E0-5811E6F5E867}" dt="2025-08-24T20:51:36.128" v="5338" actId="20577"/>
          <ac:spMkLst>
            <pc:docMk/>
            <pc:sldMk cId="3462842786" sldId="356"/>
            <ac:spMk id="389" creationId="{8E7FFB6B-8BA2-D994-06DD-547281069568}"/>
          </ac:spMkLst>
        </pc:spChg>
      </pc:sldChg>
      <pc:sldChg chg="modSp mod">
        <pc:chgData name="Reichling, James P" userId="ee1059a1-793d-46a8-8106-1c3be50401eb" providerId="ADAL" clId="{297B70C3-CCC4-4EE9-A1E0-5811E6F5E867}" dt="2025-08-25T22:28:05.099" v="5716" actId="20577"/>
        <pc:sldMkLst>
          <pc:docMk/>
          <pc:sldMk cId="3136001262" sldId="357"/>
        </pc:sldMkLst>
        <pc:spChg chg="mod">
          <ac:chgData name="Reichling, James P" userId="ee1059a1-793d-46a8-8106-1c3be50401eb" providerId="ADAL" clId="{297B70C3-CCC4-4EE9-A1E0-5811E6F5E867}" dt="2025-08-25T22:28:05.099" v="5716" actId="20577"/>
          <ac:spMkLst>
            <pc:docMk/>
            <pc:sldMk cId="3136001262" sldId="357"/>
            <ac:spMk id="295" creationId="{52C43427-7748-A2D8-B0A3-D94F922D142D}"/>
          </ac:spMkLst>
        </pc:spChg>
      </pc:sldChg>
      <pc:sldChg chg="modSp mod">
        <pc:chgData name="Reichling, James P" userId="ee1059a1-793d-46a8-8106-1c3be50401eb" providerId="ADAL" clId="{297B70C3-CCC4-4EE9-A1E0-5811E6F5E867}" dt="2025-08-24T19:51:28.519" v="4041" actId="255"/>
        <pc:sldMkLst>
          <pc:docMk/>
          <pc:sldMk cId="93423389" sldId="358"/>
        </pc:sldMkLst>
        <pc:spChg chg="mod">
          <ac:chgData name="Reichling, James P" userId="ee1059a1-793d-46a8-8106-1c3be50401eb" providerId="ADAL" clId="{297B70C3-CCC4-4EE9-A1E0-5811E6F5E867}" dt="2025-08-24T19:51:28.519" v="4041" actId="255"/>
          <ac:spMkLst>
            <pc:docMk/>
            <pc:sldMk cId="93423389" sldId="358"/>
            <ac:spMk id="389" creationId="{98412B56-0005-C50C-F3DC-72F131669391}"/>
          </ac:spMkLst>
        </pc:spChg>
      </pc:sldChg>
      <pc:sldChg chg="modSp mod">
        <pc:chgData name="Reichling, James P" userId="ee1059a1-793d-46a8-8106-1c3be50401eb" providerId="ADAL" clId="{297B70C3-CCC4-4EE9-A1E0-5811E6F5E867}" dt="2025-08-24T20:54:54.934" v="5364" actId="20577"/>
        <pc:sldMkLst>
          <pc:docMk/>
          <pc:sldMk cId="3461300261" sldId="359"/>
        </pc:sldMkLst>
        <pc:spChg chg="mod">
          <ac:chgData name="Reichling, James P" userId="ee1059a1-793d-46a8-8106-1c3be50401eb" providerId="ADAL" clId="{297B70C3-CCC4-4EE9-A1E0-5811E6F5E867}" dt="2025-08-24T20:54:54.934" v="5364" actId="20577"/>
          <ac:spMkLst>
            <pc:docMk/>
            <pc:sldMk cId="3461300261" sldId="359"/>
            <ac:spMk id="389" creationId="{E1771409-9F23-3A80-A61C-5C56A4BAF1BB}"/>
          </ac:spMkLst>
        </pc:spChg>
      </pc:sldChg>
      <pc:sldChg chg="del">
        <pc:chgData name="Reichling, James P" userId="ee1059a1-793d-46a8-8106-1c3be50401eb" providerId="ADAL" clId="{297B70C3-CCC4-4EE9-A1E0-5811E6F5E867}" dt="2025-08-23T22:30:20.906" v="3047" actId="47"/>
        <pc:sldMkLst>
          <pc:docMk/>
          <pc:sldMk cId="2740066121" sldId="360"/>
        </pc:sldMkLst>
      </pc:sldChg>
      <pc:sldChg chg="addSp delSp modSp mod">
        <pc:chgData name="Reichling, James P" userId="ee1059a1-793d-46a8-8106-1c3be50401eb" providerId="ADAL" clId="{297B70C3-CCC4-4EE9-A1E0-5811E6F5E867}" dt="2025-08-24T17:53:45.689" v="3090" actId="14100"/>
        <pc:sldMkLst>
          <pc:docMk/>
          <pc:sldMk cId="1105808806" sldId="361"/>
        </pc:sldMkLst>
        <pc:picChg chg="del">
          <ac:chgData name="Reichling, James P" userId="ee1059a1-793d-46a8-8106-1c3be50401eb" providerId="ADAL" clId="{297B70C3-CCC4-4EE9-A1E0-5811E6F5E867}" dt="2025-08-24T17:53:39.922" v="3087" actId="478"/>
          <ac:picMkLst>
            <pc:docMk/>
            <pc:sldMk cId="1105808806" sldId="361"/>
            <ac:picMk id="3" creationId="{5B5E0D8A-CE9C-599F-808C-954EC1FA7F23}"/>
          </ac:picMkLst>
        </pc:picChg>
        <pc:picChg chg="add mod">
          <ac:chgData name="Reichling, James P" userId="ee1059a1-793d-46a8-8106-1c3be50401eb" providerId="ADAL" clId="{297B70C3-CCC4-4EE9-A1E0-5811E6F5E867}" dt="2025-08-24T17:53:45.689" v="3090" actId="14100"/>
          <ac:picMkLst>
            <pc:docMk/>
            <pc:sldMk cId="1105808806" sldId="361"/>
            <ac:picMk id="4" creationId="{42AB751A-E337-2ACB-561E-4006028C62FD}"/>
          </ac:picMkLst>
        </pc:picChg>
      </pc:sldChg>
      <pc:sldChg chg="del">
        <pc:chgData name="Reichling, James P" userId="ee1059a1-793d-46a8-8106-1c3be50401eb" providerId="ADAL" clId="{297B70C3-CCC4-4EE9-A1E0-5811E6F5E867}" dt="2025-08-23T22:30:23.201" v="3048" actId="47"/>
        <pc:sldMkLst>
          <pc:docMk/>
          <pc:sldMk cId="63534472" sldId="362"/>
        </pc:sldMkLst>
      </pc:sldChg>
      <pc:sldChg chg="modSp add mod">
        <pc:chgData name="Reichling, James P" userId="ee1059a1-793d-46a8-8106-1c3be50401eb" providerId="ADAL" clId="{297B70C3-CCC4-4EE9-A1E0-5811E6F5E867}" dt="2025-08-23T22:20:34.645" v="2401" actId="20577"/>
        <pc:sldMkLst>
          <pc:docMk/>
          <pc:sldMk cId="3071891438" sldId="363"/>
        </pc:sldMkLst>
        <pc:spChg chg="mod">
          <ac:chgData name="Reichling, James P" userId="ee1059a1-793d-46a8-8106-1c3be50401eb" providerId="ADAL" clId="{297B70C3-CCC4-4EE9-A1E0-5811E6F5E867}" dt="2025-08-23T22:20:34.645" v="2401" actId="20577"/>
          <ac:spMkLst>
            <pc:docMk/>
            <pc:sldMk cId="3071891438" sldId="363"/>
            <ac:spMk id="295" creationId="{421DDF9E-B10D-4052-B469-93B2021E6101}"/>
          </ac:spMkLst>
        </pc:spChg>
      </pc:sldChg>
      <pc:sldChg chg="modSp add mod">
        <pc:chgData name="Reichling, James P" userId="ee1059a1-793d-46a8-8106-1c3be50401eb" providerId="ADAL" clId="{297B70C3-CCC4-4EE9-A1E0-5811E6F5E867}" dt="2025-08-24T17:45:12.093" v="3052" actId="20577"/>
        <pc:sldMkLst>
          <pc:docMk/>
          <pc:sldMk cId="2222478173" sldId="364"/>
        </pc:sldMkLst>
        <pc:spChg chg="mod">
          <ac:chgData name="Reichling, James P" userId="ee1059a1-793d-46a8-8106-1c3be50401eb" providerId="ADAL" clId="{297B70C3-CCC4-4EE9-A1E0-5811E6F5E867}" dt="2025-08-24T17:45:12.093" v="3052" actId="20577"/>
          <ac:spMkLst>
            <pc:docMk/>
            <pc:sldMk cId="2222478173" sldId="364"/>
            <ac:spMk id="271" creationId="{F24F1470-8C5B-1261-E222-7486757925D0}"/>
          </ac:spMkLst>
        </pc:spChg>
      </pc:sldChg>
      <pc:sldChg chg="addSp delSp modSp add mod">
        <pc:chgData name="Reichling, James P" userId="ee1059a1-793d-46a8-8106-1c3be50401eb" providerId="ADAL" clId="{297B70C3-CCC4-4EE9-A1E0-5811E6F5E867}" dt="2025-08-23T22:25:54.904" v="2660" actId="313"/>
        <pc:sldMkLst>
          <pc:docMk/>
          <pc:sldMk cId="246752034" sldId="365"/>
        </pc:sldMkLst>
        <pc:spChg chg="mod">
          <ac:chgData name="Reichling, James P" userId="ee1059a1-793d-46a8-8106-1c3be50401eb" providerId="ADAL" clId="{297B70C3-CCC4-4EE9-A1E0-5811E6F5E867}" dt="2025-08-23T22:25:54.904" v="2660" actId="313"/>
          <ac:spMkLst>
            <pc:docMk/>
            <pc:sldMk cId="246752034" sldId="365"/>
            <ac:spMk id="306" creationId="{B4213740-6B0E-1217-4CF4-CFDCE8E9583B}"/>
          </ac:spMkLst>
        </pc:spChg>
        <pc:picChg chg="add mod">
          <ac:chgData name="Reichling, James P" userId="ee1059a1-793d-46a8-8106-1c3be50401eb" providerId="ADAL" clId="{297B70C3-CCC4-4EE9-A1E0-5811E6F5E867}" dt="2025-08-23T22:25:20.614" v="2643" actId="1076"/>
          <ac:picMkLst>
            <pc:docMk/>
            <pc:sldMk cId="246752034" sldId="365"/>
            <ac:picMk id="4" creationId="{1CE05D7C-B29E-BCC8-0BCC-C046430250C6}"/>
          </ac:picMkLst>
        </pc:picChg>
      </pc:sldChg>
      <pc:sldChg chg="addSp delSp modSp add mod">
        <pc:chgData name="Reichling, James P" userId="ee1059a1-793d-46a8-8106-1c3be50401eb" providerId="ADAL" clId="{297B70C3-CCC4-4EE9-A1E0-5811E6F5E867}" dt="2025-08-23T22:28:35.325" v="2817" actId="1076"/>
        <pc:sldMkLst>
          <pc:docMk/>
          <pc:sldMk cId="1830551173" sldId="366"/>
        </pc:sldMkLst>
        <pc:spChg chg="mod">
          <ac:chgData name="Reichling, James P" userId="ee1059a1-793d-46a8-8106-1c3be50401eb" providerId="ADAL" clId="{297B70C3-CCC4-4EE9-A1E0-5811E6F5E867}" dt="2025-08-23T22:26:35.495" v="2811" actId="20577"/>
          <ac:spMkLst>
            <pc:docMk/>
            <pc:sldMk cId="1830551173" sldId="366"/>
            <ac:spMk id="303" creationId="{A83627FA-E12C-9D25-31C1-C1F201BB1F87}"/>
          </ac:spMkLst>
        </pc:spChg>
        <pc:picChg chg="add mod">
          <ac:chgData name="Reichling, James P" userId="ee1059a1-793d-46a8-8106-1c3be50401eb" providerId="ADAL" clId="{297B70C3-CCC4-4EE9-A1E0-5811E6F5E867}" dt="2025-08-23T22:28:35.325" v="2817" actId="1076"/>
          <ac:picMkLst>
            <pc:docMk/>
            <pc:sldMk cId="1830551173" sldId="366"/>
            <ac:picMk id="4" creationId="{159ED263-43B1-B568-0354-AEFF3CEDEB1C}"/>
          </ac:picMkLst>
        </pc:picChg>
      </pc:sldChg>
      <pc:sldChg chg="addSp delSp modSp add mod ord">
        <pc:chgData name="Reichling, James P" userId="ee1059a1-793d-46a8-8106-1c3be50401eb" providerId="ADAL" clId="{297B70C3-CCC4-4EE9-A1E0-5811E6F5E867}" dt="2025-08-24T21:04:32.620" v="5707" actId="20577"/>
        <pc:sldMkLst>
          <pc:docMk/>
          <pc:sldMk cId="3457037852" sldId="367"/>
        </pc:sldMkLst>
        <pc:spChg chg="mod">
          <ac:chgData name="Reichling, James P" userId="ee1059a1-793d-46a8-8106-1c3be50401eb" providerId="ADAL" clId="{297B70C3-CCC4-4EE9-A1E0-5811E6F5E867}" dt="2025-08-24T21:04:32.620" v="5707" actId="20577"/>
          <ac:spMkLst>
            <pc:docMk/>
            <pc:sldMk cId="3457037852" sldId="367"/>
            <ac:spMk id="303" creationId="{CB90749B-212B-B000-404A-12CA6FCD61BA}"/>
          </ac:spMkLst>
        </pc:spChg>
        <pc:picChg chg="add mod">
          <ac:chgData name="Reichling, James P" userId="ee1059a1-793d-46a8-8106-1c3be50401eb" providerId="ADAL" clId="{297B70C3-CCC4-4EE9-A1E0-5811E6F5E867}" dt="2025-08-24T19:26:19.069" v="3335" actId="1076"/>
          <ac:picMkLst>
            <pc:docMk/>
            <pc:sldMk cId="3457037852" sldId="367"/>
            <ac:picMk id="2" creationId="{05700C5A-1A10-4525-B1A3-82B20D86B1A8}"/>
          </ac:picMkLst>
        </pc:picChg>
        <pc:picChg chg="del">
          <ac:chgData name="Reichling, James P" userId="ee1059a1-793d-46a8-8106-1c3be50401eb" providerId="ADAL" clId="{297B70C3-CCC4-4EE9-A1E0-5811E6F5E867}" dt="2025-08-24T19:26:02.631" v="3331" actId="478"/>
          <ac:picMkLst>
            <pc:docMk/>
            <pc:sldMk cId="3457037852" sldId="367"/>
            <ac:picMk id="4" creationId="{57269AF6-2609-0846-552C-70670BC7AF92}"/>
          </ac:picMkLst>
        </pc:picChg>
      </pc:sldChg>
      <pc:sldChg chg="addSp delSp modSp add mod">
        <pc:chgData name="Reichling, James P" userId="ee1059a1-793d-46a8-8106-1c3be50401eb" providerId="ADAL" clId="{297B70C3-CCC4-4EE9-A1E0-5811E6F5E867}" dt="2025-08-24T19:26:41.132" v="3341" actId="1076"/>
        <pc:sldMkLst>
          <pc:docMk/>
          <pc:sldMk cId="2605211796" sldId="368"/>
        </pc:sldMkLst>
        <pc:picChg chg="del">
          <ac:chgData name="Reichling, James P" userId="ee1059a1-793d-46a8-8106-1c3be50401eb" providerId="ADAL" clId="{297B70C3-CCC4-4EE9-A1E0-5811E6F5E867}" dt="2025-08-24T19:26:33.846" v="3337" actId="478"/>
          <ac:picMkLst>
            <pc:docMk/>
            <pc:sldMk cId="2605211796" sldId="368"/>
            <ac:picMk id="2" creationId="{5D3E19EB-AB0A-E682-8FC6-DCACF7CEEEBB}"/>
          </ac:picMkLst>
        </pc:picChg>
        <pc:picChg chg="add mod">
          <ac:chgData name="Reichling, James P" userId="ee1059a1-793d-46a8-8106-1c3be50401eb" providerId="ADAL" clId="{297B70C3-CCC4-4EE9-A1E0-5811E6F5E867}" dt="2025-08-24T19:26:41.132" v="3341" actId="1076"/>
          <ac:picMkLst>
            <pc:docMk/>
            <pc:sldMk cId="2605211796" sldId="368"/>
            <ac:picMk id="3" creationId="{943670D1-92FB-F66B-86ED-3B797EC4F129}"/>
          </ac:picMkLst>
        </pc:picChg>
      </pc:sldChg>
      <pc:sldChg chg="addSp delSp modSp add mod">
        <pc:chgData name="Reichling, James P" userId="ee1059a1-793d-46a8-8106-1c3be50401eb" providerId="ADAL" clId="{297B70C3-CCC4-4EE9-A1E0-5811E6F5E867}" dt="2025-08-24T21:04:39.628" v="5709"/>
        <pc:sldMkLst>
          <pc:docMk/>
          <pc:sldMk cId="2551258371" sldId="369"/>
        </pc:sldMkLst>
        <pc:spChg chg="mod">
          <ac:chgData name="Reichling, James P" userId="ee1059a1-793d-46a8-8106-1c3be50401eb" providerId="ADAL" clId="{297B70C3-CCC4-4EE9-A1E0-5811E6F5E867}" dt="2025-08-24T21:04:39.628" v="5709"/>
          <ac:spMkLst>
            <pc:docMk/>
            <pc:sldMk cId="2551258371" sldId="369"/>
            <ac:spMk id="303" creationId="{B48D21FE-E23B-998E-0D3A-2767FD739540}"/>
          </ac:spMkLst>
        </pc:spChg>
        <pc:picChg chg="del">
          <ac:chgData name="Reichling, James P" userId="ee1059a1-793d-46a8-8106-1c3be50401eb" providerId="ADAL" clId="{297B70C3-CCC4-4EE9-A1E0-5811E6F5E867}" dt="2025-08-24T19:26:47.278" v="3343" actId="478"/>
          <ac:picMkLst>
            <pc:docMk/>
            <pc:sldMk cId="2551258371" sldId="369"/>
            <ac:picMk id="3" creationId="{06CE4F8A-E262-7844-A59E-5F9BC3BBAAE8}"/>
          </ac:picMkLst>
        </pc:picChg>
        <pc:picChg chg="add mod">
          <ac:chgData name="Reichling, James P" userId="ee1059a1-793d-46a8-8106-1c3be50401eb" providerId="ADAL" clId="{297B70C3-CCC4-4EE9-A1E0-5811E6F5E867}" dt="2025-08-24T21:03:01.232" v="5533" actId="14100"/>
          <ac:picMkLst>
            <pc:docMk/>
            <pc:sldMk cId="2551258371" sldId="369"/>
            <ac:picMk id="4" creationId="{8CF1F8D7-768E-07D3-D846-650E2D3E64AA}"/>
          </ac:picMkLst>
        </pc:picChg>
        <pc:picChg chg="add mod">
          <ac:chgData name="Reichling, James P" userId="ee1059a1-793d-46a8-8106-1c3be50401eb" providerId="ADAL" clId="{297B70C3-CCC4-4EE9-A1E0-5811E6F5E867}" dt="2025-08-24T21:02:26.054" v="5496" actId="1036"/>
          <ac:picMkLst>
            <pc:docMk/>
            <pc:sldMk cId="2551258371" sldId="369"/>
            <ac:picMk id="6" creationId="{8B1C617F-3639-F122-E286-80C06F418588}"/>
          </ac:picMkLst>
        </pc:picChg>
      </pc:sldChg>
      <pc:sldChg chg="addSp modSp add mod">
        <pc:chgData name="Reichling, James P" userId="ee1059a1-793d-46a8-8106-1c3be50401eb" providerId="ADAL" clId="{297B70C3-CCC4-4EE9-A1E0-5811E6F5E867}" dt="2025-08-24T19:46:20.007" v="3725" actId="1076"/>
        <pc:sldMkLst>
          <pc:docMk/>
          <pc:sldMk cId="1713529695" sldId="370"/>
        </pc:sldMkLst>
        <pc:spChg chg="add mod">
          <ac:chgData name="Reichling, James P" userId="ee1059a1-793d-46a8-8106-1c3be50401eb" providerId="ADAL" clId="{297B70C3-CCC4-4EE9-A1E0-5811E6F5E867}" dt="2025-08-24T19:46:20.007" v="3725" actId="1076"/>
          <ac:spMkLst>
            <pc:docMk/>
            <pc:sldMk cId="1713529695" sldId="370"/>
            <ac:spMk id="2" creationId="{0B412369-6BE2-18B4-5780-46D2CFB45442}"/>
          </ac:spMkLst>
        </pc:spChg>
        <pc:spChg chg="mod">
          <ac:chgData name="Reichling, James P" userId="ee1059a1-793d-46a8-8106-1c3be50401eb" providerId="ADAL" clId="{297B70C3-CCC4-4EE9-A1E0-5811E6F5E867}" dt="2025-08-24T19:44:41.577" v="3481" actId="20577"/>
          <ac:spMkLst>
            <pc:docMk/>
            <pc:sldMk cId="1713529695" sldId="370"/>
            <ac:spMk id="397" creationId="{61C99360-043A-8D35-7E4F-6EBA3AA08EFF}"/>
          </ac:spMkLst>
        </pc:spChg>
        <pc:graphicFrameChg chg="mod modGraphic">
          <ac:chgData name="Reichling, James P" userId="ee1059a1-793d-46a8-8106-1c3be50401eb" providerId="ADAL" clId="{297B70C3-CCC4-4EE9-A1E0-5811E6F5E867}" dt="2025-08-24T19:44:22.371" v="3455" actId="2165"/>
          <ac:graphicFrameMkLst>
            <pc:docMk/>
            <pc:sldMk cId="1713529695" sldId="370"/>
            <ac:graphicFrameMk id="398" creationId="{F0A41242-8043-1F0D-553E-B96B1C77252E}"/>
          </ac:graphicFrameMkLst>
        </pc:graphicFrameChg>
      </pc:sldChg>
      <pc:sldChg chg="addSp modSp add mod">
        <pc:chgData name="Reichling, James P" userId="ee1059a1-793d-46a8-8106-1c3be50401eb" providerId="ADAL" clId="{297B70C3-CCC4-4EE9-A1E0-5811E6F5E867}" dt="2025-08-25T22:29:52.495" v="5749" actId="20577"/>
        <pc:sldMkLst>
          <pc:docMk/>
          <pc:sldMk cId="3564051706" sldId="371"/>
        </pc:sldMkLst>
        <pc:spChg chg="add mod">
          <ac:chgData name="Reichling, James P" userId="ee1059a1-793d-46a8-8106-1c3be50401eb" providerId="ADAL" clId="{297B70C3-CCC4-4EE9-A1E0-5811E6F5E867}" dt="2025-08-25T22:29:52.495" v="5749" actId="20577"/>
          <ac:spMkLst>
            <pc:docMk/>
            <pc:sldMk cId="3564051706" sldId="371"/>
            <ac:spMk id="2" creationId="{546373DD-ED6B-108D-115B-E4B7D160D87F}"/>
          </ac:spMkLst>
        </pc:spChg>
        <pc:spChg chg="mod">
          <ac:chgData name="Reichling, James P" userId="ee1059a1-793d-46a8-8106-1c3be50401eb" providerId="ADAL" clId="{297B70C3-CCC4-4EE9-A1E0-5811E6F5E867}" dt="2025-08-24T19:46:56.232" v="3750" actId="20577"/>
          <ac:spMkLst>
            <pc:docMk/>
            <pc:sldMk cId="3564051706" sldId="371"/>
            <ac:spMk id="397" creationId="{47A0567B-8FBF-CC73-75B0-3818BF926472}"/>
          </ac:spMkLst>
        </pc:spChg>
        <pc:graphicFrameChg chg="modGraphic">
          <ac:chgData name="Reichling, James P" userId="ee1059a1-793d-46a8-8106-1c3be50401eb" providerId="ADAL" clId="{297B70C3-CCC4-4EE9-A1E0-5811E6F5E867}" dt="2025-08-24T19:46:39.262" v="3726" actId="2165"/>
          <ac:graphicFrameMkLst>
            <pc:docMk/>
            <pc:sldMk cId="3564051706" sldId="371"/>
            <ac:graphicFrameMk id="398" creationId="{9FEF9782-E3DB-9335-6823-6E9A5E60DCDB}"/>
          </ac:graphicFrameMkLst>
        </pc:graphicFrameChg>
      </pc:sldChg>
      <pc:sldChg chg="modSp add mod">
        <pc:chgData name="Reichling, James P" userId="ee1059a1-793d-46a8-8106-1c3be50401eb" providerId="ADAL" clId="{297B70C3-CCC4-4EE9-A1E0-5811E6F5E867}" dt="2025-08-24T20:42:37.104" v="4174" actId="20577"/>
        <pc:sldMkLst>
          <pc:docMk/>
          <pc:sldMk cId="579362350" sldId="372"/>
        </pc:sldMkLst>
        <pc:spChg chg="mod">
          <ac:chgData name="Reichling, James P" userId="ee1059a1-793d-46a8-8106-1c3be50401eb" providerId="ADAL" clId="{297B70C3-CCC4-4EE9-A1E0-5811E6F5E867}" dt="2025-08-24T20:42:37.104" v="4174" actId="20577"/>
          <ac:spMkLst>
            <pc:docMk/>
            <pc:sldMk cId="579362350" sldId="372"/>
            <ac:spMk id="397" creationId="{13153180-E081-8125-EEFF-86BDCE3F15E7}"/>
          </ac:spMkLst>
        </pc:spChg>
        <pc:graphicFrameChg chg="mod modGraphic">
          <ac:chgData name="Reichling, James P" userId="ee1059a1-793d-46a8-8106-1c3be50401eb" providerId="ADAL" clId="{297B70C3-CCC4-4EE9-A1E0-5811E6F5E867}" dt="2025-08-24T20:37:28.045" v="4063" actId="1076"/>
          <ac:graphicFrameMkLst>
            <pc:docMk/>
            <pc:sldMk cId="579362350" sldId="372"/>
            <ac:graphicFrameMk id="398" creationId="{4222D65B-8986-33B4-3D96-3C1F49AEDC95}"/>
          </ac:graphicFrameMkLst>
        </pc:graphicFrameChg>
      </pc:sldChg>
      <pc:sldMasterChg chg="del delSldLayout">
        <pc:chgData name="Reichling, James P" userId="ee1059a1-793d-46a8-8106-1c3be50401eb" providerId="ADAL" clId="{297B70C3-CCC4-4EE9-A1E0-5811E6F5E867}" dt="2025-08-24T18:08:33.668" v="3316" actId="47"/>
        <pc:sldMasterMkLst>
          <pc:docMk/>
          <pc:sldMasterMk cId="0" sldId="2147483684"/>
        </pc:sldMasterMkLst>
        <pc:sldLayoutChg chg="del">
          <pc:chgData name="Reichling, James P" userId="ee1059a1-793d-46a8-8106-1c3be50401eb" providerId="ADAL" clId="{297B70C3-CCC4-4EE9-A1E0-5811E6F5E867}" dt="2025-08-24T18:08:33.668" v="3316" actId="47"/>
          <pc:sldLayoutMkLst>
            <pc:docMk/>
            <pc:sldMasterMk cId="0" sldId="2147483684"/>
            <pc:sldLayoutMk cId="0" sldId="2147483659"/>
          </pc:sldLayoutMkLst>
        </pc:sldLayoutChg>
        <pc:sldLayoutChg chg="del">
          <pc:chgData name="Reichling, James P" userId="ee1059a1-793d-46a8-8106-1c3be50401eb" providerId="ADAL" clId="{297B70C3-CCC4-4EE9-A1E0-5811E6F5E867}" dt="2025-08-24T18:08:33.668" v="3316" actId="47"/>
          <pc:sldLayoutMkLst>
            <pc:docMk/>
            <pc:sldMasterMk cId="0" sldId="2147483684"/>
            <pc:sldLayoutMk cId="0" sldId="2147483660"/>
          </pc:sldLayoutMkLst>
        </pc:sldLayoutChg>
        <pc:sldLayoutChg chg="del">
          <pc:chgData name="Reichling, James P" userId="ee1059a1-793d-46a8-8106-1c3be50401eb" providerId="ADAL" clId="{297B70C3-CCC4-4EE9-A1E0-5811E6F5E867}" dt="2025-08-24T18:08:33.668" v="3316" actId="47"/>
          <pc:sldLayoutMkLst>
            <pc:docMk/>
            <pc:sldMasterMk cId="0" sldId="2147483684"/>
            <pc:sldLayoutMk cId="0" sldId="2147483661"/>
          </pc:sldLayoutMkLst>
        </pc:sldLayoutChg>
        <pc:sldLayoutChg chg="del">
          <pc:chgData name="Reichling, James P" userId="ee1059a1-793d-46a8-8106-1c3be50401eb" providerId="ADAL" clId="{297B70C3-CCC4-4EE9-A1E0-5811E6F5E867}" dt="2025-08-24T18:08:33.668" v="3316" actId="47"/>
          <pc:sldLayoutMkLst>
            <pc:docMk/>
            <pc:sldMasterMk cId="0" sldId="2147483684"/>
            <pc:sldLayoutMk cId="0" sldId="2147483662"/>
          </pc:sldLayoutMkLst>
        </pc:sldLayoutChg>
        <pc:sldLayoutChg chg="del">
          <pc:chgData name="Reichling, James P" userId="ee1059a1-793d-46a8-8106-1c3be50401eb" providerId="ADAL" clId="{297B70C3-CCC4-4EE9-A1E0-5811E6F5E867}" dt="2025-08-24T18:08:33.668" v="3316" actId="47"/>
          <pc:sldLayoutMkLst>
            <pc:docMk/>
            <pc:sldMasterMk cId="0" sldId="2147483684"/>
            <pc:sldLayoutMk cId="0" sldId="2147483663"/>
          </pc:sldLayoutMkLst>
        </pc:sldLayoutChg>
        <pc:sldLayoutChg chg="del">
          <pc:chgData name="Reichling, James P" userId="ee1059a1-793d-46a8-8106-1c3be50401eb" providerId="ADAL" clId="{297B70C3-CCC4-4EE9-A1E0-5811E6F5E867}" dt="2025-08-24T18:08:33.668" v="3316" actId="47"/>
          <pc:sldLayoutMkLst>
            <pc:docMk/>
            <pc:sldMasterMk cId="0" sldId="2147483684"/>
            <pc:sldLayoutMk cId="0" sldId="2147483664"/>
          </pc:sldLayoutMkLst>
        </pc:sldLayoutChg>
        <pc:sldLayoutChg chg="del">
          <pc:chgData name="Reichling, James P" userId="ee1059a1-793d-46a8-8106-1c3be50401eb" providerId="ADAL" clId="{297B70C3-CCC4-4EE9-A1E0-5811E6F5E867}" dt="2025-08-24T18:08:33.668" v="3316" actId="47"/>
          <pc:sldLayoutMkLst>
            <pc:docMk/>
            <pc:sldMasterMk cId="0" sldId="2147483684"/>
            <pc:sldLayoutMk cId="0" sldId="2147483665"/>
          </pc:sldLayoutMkLst>
        </pc:sldLayoutChg>
        <pc:sldLayoutChg chg="del">
          <pc:chgData name="Reichling, James P" userId="ee1059a1-793d-46a8-8106-1c3be50401eb" providerId="ADAL" clId="{297B70C3-CCC4-4EE9-A1E0-5811E6F5E867}" dt="2025-08-24T18:08:33.668" v="3316" actId="47"/>
          <pc:sldLayoutMkLst>
            <pc:docMk/>
            <pc:sldMasterMk cId="0" sldId="2147483684"/>
            <pc:sldLayoutMk cId="0" sldId="2147483666"/>
          </pc:sldLayoutMkLst>
        </pc:sldLayoutChg>
        <pc:sldLayoutChg chg="del">
          <pc:chgData name="Reichling, James P" userId="ee1059a1-793d-46a8-8106-1c3be50401eb" providerId="ADAL" clId="{297B70C3-CCC4-4EE9-A1E0-5811E6F5E867}" dt="2025-08-24T18:08:33.668" v="3316" actId="47"/>
          <pc:sldLayoutMkLst>
            <pc:docMk/>
            <pc:sldMasterMk cId="0" sldId="2147483684"/>
            <pc:sldLayoutMk cId="0" sldId="2147483667"/>
          </pc:sldLayoutMkLst>
        </pc:sldLayoutChg>
        <pc:sldLayoutChg chg="del">
          <pc:chgData name="Reichling, James P" userId="ee1059a1-793d-46a8-8106-1c3be50401eb" providerId="ADAL" clId="{297B70C3-CCC4-4EE9-A1E0-5811E6F5E867}" dt="2025-08-24T18:08:33.668" v="3316" actId="47"/>
          <pc:sldLayoutMkLst>
            <pc:docMk/>
            <pc:sldMasterMk cId="0" sldId="2147483684"/>
            <pc:sldLayoutMk cId="0" sldId="2147483668"/>
          </pc:sldLayoutMkLst>
        </pc:sldLayoutChg>
        <pc:sldLayoutChg chg="del">
          <pc:chgData name="Reichling, James P" userId="ee1059a1-793d-46a8-8106-1c3be50401eb" providerId="ADAL" clId="{297B70C3-CCC4-4EE9-A1E0-5811E6F5E867}" dt="2025-08-24T18:08:33.668" v="3316" actId="47"/>
          <pc:sldLayoutMkLst>
            <pc:docMk/>
            <pc:sldMasterMk cId="0" sldId="2147483684"/>
            <pc:sldLayoutMk cId="0" sldId="2147483669"/>
          </pc:sldLayoutMkLst>
        </pc:sldLayoutChg>
      </pc:sldMasterChg>
      <pc:sldMasterChg chg="del delSldLayout">
        <pc:chgData name="Reichling, James P" userId="ee1059a1-793d-46a8-8106-1c3be50401eb" providerId="ADAL" clId="{297B70C3-CCC4-4EE9-A1E0-5811E6F5E867}" dt="2025-08-24T18:08:14.297" v="3304" actId="47"/>
        <pc:sldMasterMkLst>
          <pc:docMk/>
          <pc:sldMasterMk cId="0" sldId="2147483685"/>
        </pc:sldMasterMkLst>
        <pc:sldLayoutChg chg="del">
          <pc:chgData name="Reichling, James P" userId="ee1059a1-793d-46a8-8106-1c3be50401eb" providerId="ADAL" clId="{297B70C3-CCC4-4EE9-A1E0-5811E6F5E867}" dt="2025-08-24T18:08:14.297" v="3304" actId="47"/>
          <pc:sldLayoutMkLst>
            <pc:docMk/>
            <pc:sldMasterMk cId="0" sldId="2147483685"/>
            <pc:sldLayoutMk cId="0" sldId="2147483670"/>
          </pc:sldLayoutMkLst>
        </pc:sldLayoutChg>
        <pc:sldLayoutChg chg="del">
          <pc:chgData name="Reichling, James P" userId="ee1059a1-793d-46a8-8106-1c3be50401eb" providerId="ADAL" clId="{297B70C3-CCC4-4EE9-A1E0-5811E6F5E867}" dt="2025-08-24T18:08:14.297" v="3304" actId="47"/>
          <pc:sldLayoutMkLst>
            <pc:docMk/>
            <pc:sldMasterMk cId="0" sldId="2147483685"/>
            <pc:sldLayoutMk cId="0" sldId="2147483671"/>
          </pc:sldLayoutMkLst>
        </pc:sldLayoutChg>
        <pc:sldLayoutChg chg="del">
          <pc:chgData name="Reichling, James P" userId="ee1059a1-793d-46a8-8106-1c3be50401eb" providerId="ADAL" clId="{297B70C3-CCC4-4EE9-A1E0-5811E6F5E867}" dt="2025-08-24T18:08:14.297" v="3304" actId="47"/>
          <pc:sldLayoutMkLst>
            <pc:docMk/>
            <pc:sldMasterMk cId="0" sldId="2147483685"/>
            <pc:sldLayoutMk cId="0" sldId="2147483672"/>
          </pc:sldLayoutMkLst>
        </pc:sldLayoutChg>
        <pc:sldLayoutChg chg="del">
          <pc:chgData name="Reichling, James P" userId="ee1059a1-793d-46a8-8106-1c3be50401eb" providerId="ADAL" clId="{297B70C3-CCC4-4EE9-A1E0-5811E6F5E867}" dt="2025-08-24T18:08:14.297" v="3304" actId="47"/>
          <pc:sldLayoutMkLst>
            <pc:docMk/>
            <pc:sldMasterMk cId="0" sldId="2147483685"/>
            <pc:sldLayoutMk cId="0" sldId="2147483673"/>
          </pc:sldLayoutMkLst>
        </pc:sldLayoutChg>
        <pc:sldLayoutChg chg="del">
          <pc:chgData name="Reichling, James P" userId="ee1059a1-793d-46a8-8106-1c3be50401eb" providerId="ADAL" clId="{297B70C3-CCC4-4EE9-A1E0-5811E6F5E867}" dt="2025-08-24T18:08:14.297" v="3304" actId="47"/>
          <pc:sldLayoutMkLst>
            <pc:docMk/>
            <pc:sldMasterMk cId="0" sldId="2147483685"/>
            <pc:sldLayoutMk cId="0" sldId="2147483674"/>
          </pc:sldLayoutMkLst>
        </pc:sldLayoutChg>
        <pc:sldLayoutChg chg="del">
          <pc:chgData name="Reichling, James P" userId="ee1059a1-793d-46a8-8106-1c3be50401eb" providerId="ADAL" clId="{297B70C3-CCC4-4EE9-A1E0-5811E6F5E867}" dt="2025-08-24T18:08:14.297" v="3304" actId="47"/>
          <pc:sldLayoutMkLst>
            <pc:docMk/>
            <pc:sldMasterMk cId="0" sldId="2147483685"/>
            <pc:sldLayoutMk cId="0" sldId="2147483675"/>
          </pc:sldLayoutMkLst>
        </pc:sldLayoutChg>
        <pc:sldLayoutChg chg="del">
          <pc:chgData name="Reichling, James P" userId="ee1059a1-793d-46a8-8106-1c3be50401eb" providerId="ADAL" clId="{297B70C3-CCC4-4EE9-A1E0-5811E6F5E867}" dt="2025-08-24T18:08:14.297" v="3304" actId="47"/>
          <pc:sldLayoutMkLst>
            <pc:docMk/>
            <pc:sldMasterMk cId="0" sldId="2147483685"/>
            <pc:sldLayoutMk cId="0" sldId="2147483676"/>
          </pc:sldLayoutMkLst>
        </pc:sldLayoutChg>
        <pc:sldLayoutChg chg="del">
          <pc:chgData name="Reichling, James P" userId="ee1059a1-793d-46a8-8106-1c3be50401eb" providerId="ADAL" clId="{297B70C3-CCC4-4EE9-A1E0-5811E6F5E867}" dt="2025-08-24T18:08:14.297" v="3304" actId="47"/>
          <pc:sldLayoutMkLst>
            <pc:docMk/>
            <pc:sldMasterMk cId="0" sldId="2147483685"/>
            <pc:sldLayoutMk cId="0" sldId="2147483677"/>
          </pc:sldLayoutMkLst>
        </pc:sldLayoutChg>
        <pc:sldLayoutChg chg="del">
          <pc:chgData name="Reichling, James P" userId="ee1059a1-793d-46a8-8106-1c3be50401eb" providerId="ADAL" clId="{297B70C3-CCC4-4EE9-A1E0-5811E6F5E867}" dt="2025-08-24T18:08:14.297" v="3304" actId="47"/>
          <pc:sldLayoutMkLst>
            <pc:docMk/>
            <pc:sldMasterMk cId="0" sldId="2147483685"/>
            <pc:sldLayoutMk cId="0" sldId="2147483678"/>
          </pc:sldLayoutMkLst>
        </pc:sldLayoutChg>
        <pc:sldLayoutChg chg="del">
          <pc:chgData name="Reichling, James P" userId="ee1059a1-793d-46a8-8106-1c3be50401eb" providerId="ADAL" clId="{297B70C3-CCC4-4EE9-A1E0-5811E6F5E867}" dt="2025-08-24T18:08:14.297" v="3304" actId="47"/>
          <pc:sldLayoutMkLst>
            <pc:docMk/>
            <pc:sldMasterMk cId="0" sldId="2147483685"/>
            <pc:sldLayoutMk cId="0" sldId="2147483679"/>
          </pc:sldLayoutMkLst>
        </pc:sldLayoutChg>
        <pc:sldLayoutChg chg="del">
          <pc:chgData name="Reichling, James P" userId="ee1059a1-793d-46a8-8106-1c3be50401eb" providerId="ADAL" clId="{297B70C3-CCC4-4EE9-A1E0-5811E6F5E867}" dt="2025-08-24T18:08:14.297" v="3304" actId="47"/>
          <pc:sldLayoutMkLst>
            <pc:docMk/>
            <pc:sldMasterMk cId="0" sldId="2147483685"/>
            <pc:sldLayoutMk cId="0" sldId="2147483680"/>
          </pc:sldLayoutMkLst>
        </pc:sldLayoutChg>
        <pc:sldLayoutChg chg="del">
          <pc:chgData name="Reichling, James P" userId="ee1059a1-793d-46a8-8106-1c3be50401eb" providerId="ADAL" clId="{297B70C3-CCC4-4EE9-A1E0-5811E6F5E867}" dt="2025-08-24T18:08:14.297" v="3304" actId="47"/>
          <pc:sldLayoutMkLst>
            <pc:docMk/>
            <pc:sldMasterMk cId="0" sldId="2147483685"/>
            <pc:sldLayoutMk cId="0" sldId="2147483681"/>
          </pc:sldLayoutMkLst>
        </pc:sldLayoutChg>
        <pc:sldLayoutChg chg="del">
          <pc:chgData name="Reichling, James P" userId="ee1059a1-793d-46a8-8106-1c3be50401eb" providerId="ADAL" clId="{297B70C3-CCC4-4EE9-A1E0-5811E6F5E867}" dt="2025-08-24T18:08:14.297" v="3304" actId="47"/>
          <pc:sldLayoutMkLst>
            <pc:docMk/>
            <pc:sldMasterMk cId="0" sldId="2147483685"/>
            <pc:sldLayoutMk cId="0" sldId="214748368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lipstreaminc.org/sketchbox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r/XWvFWevVF0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r/XWvFWevVF0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pvwatts.nrel.gov/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r/XWvFWevVF0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r/XWvFWevVF0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49cec1778b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49cec1778b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7ff1937cc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27ff1937cc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>
          <a:extLst>
            <a:ext uri="{FF2B5EF4-FFF2-40B4-BE49-F238E27FC236}">
              <a16:creationId xmlns:a16="http://schemas.microsoft.com/office/drawing/2014/main" id="{22F7AF4C-91E1-8E29-D4C8-0CE7F1D458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7ff1937ccd_0_0:notes">
            <a:extLst>
              <a:ext uri="{FF2B5EF4-FFF2-40B4-BE49-F238E27FC236}">
                <a16:creationId xmlns:a16="http://schemas.microsoft.com/office/drawing/2014/main" id="{4826CFB0-E3EE-AEC8-5B82-9BBB176968F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27ff1937ccd_0_0:notes">
            <a:extLst>
              <a:ext uri="{FF2B5EF4-FFF2-40B4-BE49-F238E27FC236}">
                <a16:creationId xmlns:a16="http://schemas.microsoft.com/office/drawing/2014/main" id="{F8F7773E-3E34-F6E8-9D34-437706CE987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15222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>
          <a:extLst>
            <a:ext uri="{FF2B5EF4-FFF2-40B4-BE49-F238E27FC236}">
              <a16:creationId xmlns:a16="http://schemas.microsoft.com/office/drawing/2014/main" id="{B4D61E24-4091-914C-2624-A194D2371B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7ff1937ccd_0_0:notes">
            <a:extLst>
              <a:ext uri="{FF2B5EF4-FFF2-40B4-BE49-F238E27FC236}">
                <a16:creationId xmlns:a16="http://schemas.microsoft.com/office/drawing/2014/main" id="{326394DD-FD3A-AE13-0DCE-C7E95C78A4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27ff1937ccd_0_0:notes">
            <a:extLst>
              <a:ext uri="{FF2B5EF4-FFF2-40B4-BE49-F238E27FC236}">
                <a16:creationId xmlns:a16="http://schemas.microsoft.com/office/drawing/2014/main" id="{FFC087BA-F459-E6DF-8B07-38BC3C7CE7C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12197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7ff1937cc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27ff1937ccd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>
          <a:extLst>
            <a:ext uri="{FF2B5EF4-FFF2-40B4-BE49-F238E27FC236}">
              <a16:creationId xmlns:a16="http://schemas.microsoft.com/office/drawing/2014/main" id="{C926C9B2-A741-70CF-9313-B8A30C378E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7ff1937ccd_0_0:notes">
            <a:extLst>
              <a:ext uri="{FF2B5EF4-FFF2-40B4-BE49-F238E27FC236}">
                <a16:creationId xmlns:a16="http://schemas.microsoft.com/office/drawing/2014/main" id="{513A86A7-8989-6AE3-BD6B-58CA178C8C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27ff1937ccd_0_0:notes">
            <a:extLst>
              <a:ext uri="{FF2B5EF4-FFF2-40B4-BE49-F238E27FC236}">
                <a16:creationId xmlns:a16="http://schemas.microsoft.com/office/drawing/2014/main" id="{3F73AFE3-4C3D-5EAF-0A43-0F87B258357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82000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>
          <a:extLst>
            <a:ext uri="{FF2B5EF4-FFF2-40B4-BE49-F238E27FC236}">
              <a16:creationId xmlns:a16="http://schemas.microsoft.com/office/drawing/2014/main" id="{53AEBA55-145F-8B68-9116-B703F6B61A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7ff1937ccd_0_0:notes">
            <a:extLst>
              <a:ext uri="{FF2B5EF4-FFF2-40B4-BE49-F238E27FC236}">
                <a16:creationId xmlns:a16="http://schemas.microsoft.com/office/drawing/2014/main" id="{331981D0-3A0B-FA21-05BA-4B76F64864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27ff1937ccd_0_0:notes">
            <a:extLst>
              <a:ext uri="{FF2B5EF4-FFF2-40B4-BE49-F238E27FC236}">
                <a16:creationId xmlns:a16="http://schemas.microsoft.com/office/drawing/2014/main" id="{E3BF7638-9945-CC12-99E2-7969C093096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52162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>
          <a:extLst>
            <a:ext uri="{FF2B5EF4-FFF2-40B4-BE49-F238E27FC236}">
              <a16:creationId xmlns:a16="http://schemas.microsoft.com/office/drawing/2014/main" id="{997FC800-AEDC-5ACB-D2CD-4332DFB04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7ff1937ccd_0_0:notes">
            <a:extLst>
              <a:ext uri="{FF2B5EF4-FFF2-40B4-BE49-F238E27FC236}">
                <a16:creationId xmlns:a16="http://schemas.microsoft.com/office/drawing/2014/main" id="{906FF975-629B-8931-4361-9DC478C9BFC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27ff1937ccd_0_0:notes">
            <a:extLst>
              <a:ext uri="{FF2B5EF4-FFF2-40B4-BE49-F238E27FC236}">
                <a16:creationId xmlns:a16="http://schemas.microsoft.com/office/drawing/2014/main" id="{ECC36458-E774-D981-E1E8-F8AEFC31516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58013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f30ccb48d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2f30ccb48d2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https://slipstreaminc.org/sketchbox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>
          <a:extLst>
            <a:ext uri="{FF2B5EF4-FFF2-40B4-BE49-F238E27FC236}">
              <a16:creationId xmlns:a16="http://schemas.microsoft.com/office/drawing/2014/main" id="{78C6C6AF-A385-E4B1-33A6-86FDD721E2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f2a9d85e1d_0_21:notes">
            <a:extLst>
              <a:ext uri="{FF2B5EF4-FFF2-40B4-BE49-F238E27FC236}">
                <a16:creationId xmlns:a16="http://schemas.microsoft.com/office/drawing/2014/main" id="{FAE24D55-4659-BA65-4189-36545351E3A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2f2a9d85e1d_0_21:notes">
            <a:extLst>
              <a:ext uri="{FF2B5EF4-FFF2-40B4-BE49-F238E27FC236}">
                <a16:creationId xmlns:a16="http://schemas.microsoft.com/office/drawing/2014/main" id="{1B6A2CF8-56F9-5371-F316-8590218D163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Chat: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https://forms.office.com/r/XWvFWevVF0</a:t>
            </a:r>
            <a:r>
              <a:rPr lang="en"/>
              <a:t>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462495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2176d7a67c0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2176d7a67c0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5a23abadb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5a23abadb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>
          <a:extLst>
            <a:ext uri="{FF2B5EF4-FFF2-40B4-BE49-F238E27FC236}">
              <a16:creationId xmlns:a16="http://schemas.microsoft.com/office/drawing/2014/main" id="{34D4A61E-3950-4FE3-204E-703613BAF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2176d7a67c0_0_81:notes">
            <a:extLst>
              <a:ext uri="{FF2B5EF4-FFF2-40B4-BE49-F238E27FC236}">
                <a16:creationId xmlns:a16="http://schemas.microsoft.com/office/drawing/2014/main" id="{1B4BC72E-F315-9AB4-110C-DD9691437FD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2176d7a67c0_0_81:notes">
            <a:extLst>
              <a:ext uri="{FF2B5EF4-FFF2-40B4-BE49-F238E27FC236}">
                <a16:creationId xmlns:a16="http://schemas.microsoft.com/office/drawing/2014/main" id="{1E5DA252-0A16-090E-DB7E-36C76FC20DC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8215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>
          <a:extLst>
            <a:ext uri="{FF2B5EF4-FFF2-40B4-BE49-F238E27FC236}">
              <a16:creationId xmlns:a16="http://schemas.microsoft.com/office/drawing/2014/main" id="{FF981013-ACA6-9C3D-A84E-0868A477A6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2176d7a67c0_0_81:notes">
            <a:extLst>
              <a:ext uri="{FF2B5EF4-FFF2-40B4-BE49-F238E27FC236}">
                <a16:creationId xmlns:a16="http://schemas.microsoft.com/office/drawing/2014/main" id="{B7CADC7E-DFF5-4554-E9B1-3912938DF2E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2176d7a67c0_0_81:notes">
            <a:extLst>
              <a:ext uri="{FF2B5EF4-FFF2-40B4-BE49-F238E27FC236}">
                <a16:creationId xmlns:a16="http://schemas.microsoft.com/office/drawing/2014/main" id="{B3A5C463-9843-DF1D-80C5-2D11A6DD482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56562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>
          <a:extLst>
            <a:ext uri="{FF2B5EF4-FFF2-40B4-BE49-F238E27FC236}">
              <a16:creationId xmlns:a16="http://schemas.microsoft.com/office/drawing/2014/main" id="{7DC6E290-E6CC-519E-9B4E-35396D20DD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2176d7a67c0_0_81:notes">
            <a:extLst>
              <a:ext uri="{FF2B5EF4-FFF2-40B4-BE49-F238E27FC236}">
                <a16:creationId xmlns:a16="http://schemas.microsoft.com/office/drawing/2014/main" id="{FB4CA8DA-D561-56DA-6C73-8255AFC48E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2176d7a67c0_0_81:notes">
            <a:extLst>
              <a:ext uri="{FF2B5EF4-FFF2-40B4-BE49-F238E27FC236}">
                <a16:creationId xmlns:a16="http://schemas.microsoft.com/office/drawing/2014/main" id="{C72AFEA8-5AF2-A085-97AB-339D5B1EC3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7301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>
          <a:extLst>
            <a:ext uri="{FF2B5EF4-FFF2-40B4-BE49-F238E27FC236}">
              <a16:creationId xmlns:a16="http://schemas.microsoft.com/office/drawing/2014/main" id="{85CD2511-FD0A-68F9-E455-4D654AC9B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f2a9d85e1d_0_21:notes">
            <a:extLst>
              <a:ext uri="{FF2B5EF4-FFF2-40B4-BE49-F238E27FC236}">
                <a16:creationId xmlns:a16="http://schemas.microsoft.com/office/drawing/2014/main" id="{4133C3FD-9DF5-099F-F00E-DE14ADF16AB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2f2a9d85e1d_0_21:notes">
            <a:extLst>
              <a:ext uri="{FF2B5EF4-FFF2-40B4-BE49-F238E27FC236}">
                <a16:creationId xmlns:a16="http://schemas.microsoft.com/office/drawing/2014/main" id="{1FBF1F66-3AB9-DC4E-73A7-B723618FCC7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Chat: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https://forms.office.com/r/XWvFWevVF0</a:t>
            </a:r>
            <a:r>
              <a:rPr lang="en"/>
              <a:t>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971323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25a7ab31afa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25a7ab31afa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Chat: </a:t>
            </a:r>
            <a:r>
              <a:rPr lang="en" sz="2400" u="sng">
                <a:solidFill>
                  <a:srgbClr val="0097A7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https://pvwatts.nrel.gov/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2176d7a67c0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2176d7a67c0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g25a7ab31afa_0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2" name="Google Shape;792;g25a7ab31afa_0_4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>
          <a:extLst>
            <a:ext uri="{FF2B5EF4-FFF2-40B4-BE49-F238E27FC236}">
              <a16:creationId xmlns:a16="http://schemas.microsoft.com/office/drawing/2014/main" id="{4E1BFDBB-E48A-E500-DDB8-A6ECB39C56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f2a9d85e1d_0_21:notes">
            <a:extLst>
              <a:ext uri="{FF2B5EF4-FFF2-40B4-BE49-F238E27FC236}">
                <a16:creationId xmlns:a16="http://schemas.microsoft.com/office/drawing/2014/main" id="{7AEE9418-EB96-9169-6698-38F6E0723F7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2f2a9d85e1d_0_21:notes">
            <a:extLst>
              <a:ext uri="{FF2B5EF4-FFF2-40B4-BE49-F238E27FC236}">
                <a16:creationId xmlns:a16="http://schemas.microsoft.com/office/drawing/2014/main" id="{BE67C12A-76BB-0A40-CE82-97939BD1E0E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Chat: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https://forms.office.com/r/XWvFWevVF0</a:t>
            </a:r>
            <a:r>
              <a:rPr lang="en"/>
              <a:t>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430433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>
          <a:extLst>
            <a:ext uri="{FF2B5EF4-FFF2-40B4-BE49-F238E27FC236}">
              <a16:creationId xmlns:a16="http://schemas.microsoft.com/office/drawing/2014/main" id="{412280D5-B7F6-F398-AD8A-66DD5A63BF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f2a9d85e1d_0_21:notes">
            <a:extLst>
              <a:ext uri="{FF2B5EF4-FFF2-40B4-BE49-F238E27FC236}">
                <a16:creationId xmlns:a16="http://schemas.microsoft.com/office/drawing/2014/main" id="{08F06797-1E2B-EC06-1970-00C07458C3C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2f2a9d85e1d_0_21:notes">
            <a:extLst>
              <a:ext uri="{FF2B5EF4-FFF2-40B4-BE49-F238E27FC236}">
                <a16:creationId xmlns:a16="http://schemas.microsoft.com/office/drawing/2014/main" id="{4B84F8EE-DE55-590F-FB78-BB8B1037D63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Chat: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https://forms.office.com/r/XWvFWevVF0</a:t>
            </a:r>
            <a:r>
              <a:rPr lang="en"/>
              <a:t>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68385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df649b6794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2df649b6794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>
          <a:extLst>
            <a:ext uri="{FF2B5EF4-FFF2-40B4-BE49-F238E27FC236}">
              <a16:creationId xmlns:a16="http://schemas.microsoft.com/office/drawing/2014/main" id="{B45929B2-B72C-B05A-B1BA-01A5016888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df649b6794_0_21:notes">
            <a:extLst>
              <a:ext uri="{FF2B5EF4-FFF2-40B4-BE49-F238E27FC236}">
                <a16:creationId xmlns:a16="http://schemas.microsoft.com/office/drawing/2014/main" id="{0BF7E27B-E63D-CFD5-1B51-41CAB431E3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2df649b6794_0_21:notes">
            <a:extLst>
              <a:ext uri="{FF2B5EF4-FFF2-40B4-BE49-F238E27FC236}">
                <a16:creationId xmlns:a16="http://schemas.microsoft.com/office/drawing/2014/main" id="{56790024-3F83-6E32-F869-323386EDE4E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0778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077780a7c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2077780a7c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>
          <a:extLst>
            <a:ext uri="{FF2B5EF4-FFF2-40B4-BE49-F238E27FC236}">
              <a16:creationId xmlns:a16="http://schemas.microsoft.com/office/drawing/2014/main" id="{B9D3C96E-B4E3-71AF-9F7B-9CCFE3A2F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077780a7c6_0_12:notes">
            <a:extLst>
              <a:ext uri="{FF2B5EF4-FFF2-40B4-BE49-F238E27FC236}">
                <a16:creationId xmlns:a16="http://schemas.microsoft.com/office/drawing/2014/main" id="{D0AD52A2-A47A-F017-4C4C-08520DFCC82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2077780a7c6_0_12:notes">
            <a:extLst>
              <a:ext uri="{FF2B5EF4-FFF2-40B4-BE49-F238E27FC236}">
                <a16:creationId xmlns:a16="http://schemas.microsoft.com/office/drawing/2014/main" id="{1CBFEF1D-8DA5-04A7-CA58-52AEF996E3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2383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>
          <a:extLst>
            <a:ext uri="{FF2B5EF4-FFF2-40B4-BE49-F238E27FC236}">
              <a16:creationId xmlns:a16="http://schemas.microsoft.com/office/drawing/2014/main" id="{B617D85A-5A34-E692-C7C7-10DDF71FF0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077780a7c6_0_12:notes">
            <a:extLst>
              <a:ext uri="{FF2B5EF4-FFF2-40B4-BE49-F238E27FC236}">
                <a16:creationId xmlns:a16="http://schemas.microsoft.com/office/drawing/2014/main" id="{D2C8EFAD-BE37-9201-DEB9-6F34B2C61AB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2077780a7c6_0_12:notes">
            <a:extLst>
              <a:ext uri="{FF2B5EF4-FFF2-40B4-BE49-F238E27FC236}">
                <a16:creationId xmlns:a16="http://schemas.microsoft.com/office/drawing/2014/main" id="{1DC8271B-03AB-5B45-DDB4-39640563756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9801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>
          <a:extLst>
            <a:ext uri="{FF2B5EF4-FFF2-40B4-BE49-F238E27FC236}">
              <a16:creationId xmlns:a16="http://schemas.microsoft.com/office/drawing/2014/main" id="{5A48E701-25EC-82E8-AE63-6C31EEE095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077780a7c6_0_12:notes">
            <a:extLst>
              <a:ext uri="{FF2B5EF4-FFF2-40B4-BE49-F238E27FC236}">
                <a16:creationId xmlns:a16="http://schemas.microsoft.com/office/drawing/2014/main" id="{11DDC9E3-D067-ECB2-ADA1-890A0D87591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2077780a7c6_0_12:notes">
            <a:extLst>
              <a:ext uri="{FF2B5EF4-FFF2-40B4-BE49-F238E27FC236}">
                <a16:creationId xmlns:a16="http://schemas.microsoft.com/office/drawing/2014/main" id="{7408DFC5-2199-0743-5B82-DBCD0E7FCE5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0767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>
          <a:extLst>
            <a:ext uri="{FF2B5EF4-FFF2-40B4-BE49-F238E27FC236}">
              <a16:creationId xmlns:a16="http://schemas.microsoft.com/office/drawing/2014/main" id="{33F2D9D1-F8A0-3219-6E35-58BBDA404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077780a7c6_0_12:notes">
            <a:extLst>
              <a:ext uri="{FF2B5EF4-FFF2-40B4-BE49-F238E27FC236}">
                <a16:creationId xmlns:a16="http://schemas.microsoft.com/office/drawing/2014/main" id="{08C14B40-25B8-20DF-1869-477D6600E8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2077780a7c6_0_12:notes">
            <a:extLst>
              <a:ext uri="{FF2B5EF4-FFF2-40B4-BE49-F238E27FC236}">
                <a16:creationId xmlns:a16="http://schemas.microsoft.com/office/drawing/2014/main" id="{4136C6FB-A8CB-079F-D990-68FB1FF209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7230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C9DAF8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slipstreaminc.org/sketchbox" TargetMode="Externa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pvwatts.nrel.gov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ia.gov/state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YUJjSywL92U?si=y1lR2cYctMqrx4nd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playlist?list=PL-mtgGdh8bvh3GsfC1Fpe8bJSO2uDRFo5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8" name="Google Shape;178;p39"/>
          <p:cNvCxnSpPr/>
          <p:nvPr/>
        </p:nvCxnSpPr>
        <p:spPr>
          <a:xfrm rot="10800000" flipH="1">
            <a:off x="152275" y="1523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9" name="Google Shape;179;p39"/>
          <p:cNvCxnSpPr/>
          <p:nvPr/>
        </p:nvCxnSpPr>
        <p:spPr>
          <a:xfrm rot="10800000" flipH="1">
            <a:off x="152275" y="50291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0" name="Google Shape;180;p39"/>
          <p:cNvCxnSpPr/>
          <p:nvPr/>
        </p:nvCxnSpPr>
        <p:spPr>
          <a:xfrm rot="10800000" flipH="1">
            <a:off x="1371475" y="304425"/>
            <a:ext cx="7625700" cy="87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1" name="Google Shape;181;p39"/>
          <p:cNvSpPr txBox="1"/>
          <p:nvPr/>
        </p:nvSpPr>
        <p:spPr>
          <a:xfrm>
            <a:off x="153575" y="519550"/>
            <a:ext cx="5798700" cy="2123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/>
              <a:t>Sketchbox™ by Slipstream</a:t>
            </a:r>
            <a:endParaRPr sz="30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Lesson 4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Carbon Emissions</a:t>
            </a: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pic>
        <p:nvPicPr>
          <p:cNvPr id="182" name="Google Shape;18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684" y="2571750"/>
            <a:ext cx="3632596" cy="2123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6883" y="2566591"/>
            <a:ext cx="1795995" cy="2205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06883" y="1558449"/>
            <a:ext cx="3191725" cy="5961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FE2F3"/>
            </a:gs>
            <a:gs pos="81000">
              <a:srgbClr val="A0C3E4"/>
            </a:gs>
            <a:gs pos="100000">
              <a:srgbClr val="70A4D5"/>
            </a:gs>
          </a:gsLst>
          <a:lin ang="5400700" scaled="0"/>
        </a:grad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0" name="Google Shape;300;p54"/>
          <p:cNvCxnSpPr/>
          <p:nvPr/>
        </p:nvCxnSpPr>
        <p:spPr>
          <a:xfrm rot="10800000" flipH="1">
            <a:off x="152275" y="1523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1" name="Google Shape;301;p54"/>
          <p:cNvCxnSpPr/>
          <p:nvPr/>
        </p:nvCxnSpPr>
        <p:spPr>
          <a:xfrm rot="10800000" flipH="1">
            <a:off x="152275" y="50291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2" name="Google Shape;302;p54"/>
          <p:cNvCxnSpPr/>
          <p:nvPr/>
        </p:nvCxnSpPr>
        <p:spPr>
          <a:xfrm rot="10800000" flipH="1">
            <a:off x="1371475" y="304425"/>
            <a:ext cx="7625700" cy="87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3" name="Google Shape;303;p54"/>
          <p:cNvSpPr txBox="1"/>
          <p:nvPr/>
        </p:nvSpPr>
        <p:spPr>
          <a:xfrm>
            <a:off x="649625" y="378625"/>
            <a:ext cx="81243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/>
              <a:t>This lesson uses the project and baseline tabs</a:t>
            </a:r>
            <a:endParaRPr sz="2700" dirty="0"/>
          </a:p>
        </p:txBody>
      </p:sp>
      <p:pic>
        <p:nvPicPr>
          <p:cNvPr id="305" name="Google Shape;305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000" y="1202126"/>
            <a:ext cx="4872435" cy="60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54E23C-46ED-D7B2-D2AA-35FBF9315B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7180" y="1951755"/>
            <a:ext cx="4620195" cy="73098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FE2F3"/>
            </a:gs>
            <a:gs pos="81000">
              <a:srgbClr val="A0C3E4"/>
            </a:gs>
            <a:gs pos="100000">
              <a:srgbClr val="70A4D5"/>
            </a:gs>
          </a:gsLst>
          <a:lin ang="5400700" scaled="0"/>
        </a:gradFill>
        <a:effectLst/>
      </p:bgPr>
    </p:bg>
    <p:spTree>
      <p:nvGrpSpPr>
        <p:cNvPr id="1" name="Shape 299">
          <a:extLst>
            <a:ext uri="{FF2B5EF4-FFF2-40B4-BE49-F238E27FC236}">
              <a16:creationId xmlns:a16="http://schemas.microsoft.com/office/drawing/2014/main" id="{9EB4C753-B4E5-A1FF-E9AD-BA30E125BB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0" name="Google Shape;300;p54">
            <a:extLst>
              <a:ext uri="{FF2B5EF4-FFF2-40B4-BE49-F238E27FC236}">
                <a16:creationId xmlns:a16="http://schemas.microsoft.com/office/drawing/2014/main" id="{A5BC0A72-DF6C-C7DA-295D-3A2A4E641823}"/>
              </a:ext>
            </a:extLst>
          </p:cNvPr>
          <p:cNvCxnSpPr/>
          <p:nvPr/>
        </p:nvCxnSpPr>
        <p:spPr>
          <a:xfrm rot="10800000" flipH="1">
            <a:off x="152275" y="1523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1" name="Google Shape;301;p54">
            <a:extLst>
              <a:ext uri="{FF2B5EF4-FFF2-40B4-BE49-F238E27FC236}">
                <a16:creationId xmlns:a16="http://schemas.microsoft.com/office/drawing/2014/main" id="{7A519EF6-06A8-5723-2C72-EFBCF1F10DA9}"/>
              </a:ext>
            </a:extLst>
          </p:cNvPr>
          <p:cNvCxnSpPr/>
          <p:nvPr/>
        </p:nvCxnSpPr>
        <p:spPr>
          <a:xfrm rot="10800000" flipH="1">
            <a:off x="152275" y="50291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2" name="Google Shape;302;p54">
            <a:extLst>
              <a:ext uri="{FF2B5EF4-FFF2-40B4-BE49-F238E27FC236}">
                <a16:creationId xmlns:a16="http://schemas.microsoft.com/office/drawing/2014/main" id="{E60B5CCC-8C24-FB8A-91D5-E18A6078BE24}"/>
              </a:ext>
            </a:extLst>
          </p:cNvPr>
          <p:cNvCxnSpPr/>
          <p:nvPr/>
        </p:nvCxnSpPr>
        <p:spPr>
          <a:xfrm rot="10800000" flipH="1">
            <a:off x="1371475" y="304425"/>
            <a:ext cx="7625700" cy="87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6" name="Google Shape;306;p54">
            <a:extLst>
              <a:ext uri="{FF2B5EF4-FFF2-40B4-BE49-F238E27FC236}">
                <a16:creationId xmlns:a16="http://schemas.microsoft.com/office/drawing/2014/main" id="{B4213740-6B0E-1217-4CF4-CFDCE8E9583B}"/>
              </a:ext>
            </a:extLst>
          </p:cNvPr>
          <p:cNvSpPr txBox="1"/>
          <p:nvPr/>
        </p:nvSpPr>
        <p:spPr>
          <a:xfrm>
            <a:off x="457200" y="450953"/>
            <a:ext cx="8324890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dirty="0"/>
              <a:t>Project tab gives kilograms carbon dioxide equivalent for electricity produced for a building’s location</a:t>
            </a:r>
            <a:endParaRPr sz="2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E05D7C-B29E-BCC8-0BCC-C04643025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535" y="1822574"/>
            <a:ext cx="8417379" cy="312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52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FE2F3"/>
            </a:gs>
            <a:gs pos="81000">
              <a:srgbClr val="A0C3E4"/>
            </a:gs>
            <a:gs pos="100000">
              <a:srgbClr val="70A4D5"/>
            </a:gs>
          </a:gsLst>
          <a:lin ang="5400700" scaled="0"/>
        </a:gradFill>
        <a:effectLst/>
      </p:bgPr>
    </p:bg>
    <p:spTree>
      <p:nvGrpSpPr>
        <p:cNvPr id="1" name="Shape 299">
          <a:extLst>
            <a:ext uri="{FF2B5EF4-FFF2-40B4-BE49-F238E27FC236}">
              <a16:creationId xmlns:a16="http://schemas.microsoft.com/office/drawing/2014/main" id="{6B9273B4-00BE-C8B1-6187-C0562EE544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0" name="Google Shape;300;p54">
            <a:extLst>
              <a:ext uri="{FF2B5EF4-FFF2-40B4-BE49-F238E27FC236}">
                <a16:creationId xmlns:a16="http://schemas.microsoft.com/office/drawing/2014/main" id="{FBDEB9AA-A935-3FE1-6B0D-56FF0D567674}"/>
              </a:ext>
            </a:extLst>
          </p:cNvPr>
          <p:cNvCxnSpPr/>
          <p:nvPr/>
        </p:nvCxnSpPr>
        <p:spPr>
          <a:xfrm rot="10800000" flipH="1">
            <a:off x="152275" y="1523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1" name="Google Shape;301;p54">
            <a:extLst>
              <a:ext uri="{FF2B5EF4-FFF2-40B4-BE49-F238E27FC236}">
                <a16:creationId xmlns:a16="http://schemas.microsoft.com/office/drawing/2014/main" id="{96FB8C0E-4FC0-55BC-5C55-758756BE4A00}"/>
              </a:ext>
            </a:extLst>
          </p:cNvPr>
          <p:cNvCxnSpPr/>
          <p:nvPr/>
        </p:nvCxnSpPr>
        <p:spPr>
          <a:xfrm rot="10800000" flipH="1">
            <a:off x="152275" y="50291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2" name="Google Shape;302;p54">
            <a:extLst>
              <a:ext uri="{FF2B5EF4-FFF2-40B4-BE49-F238E27FC236}">
                <a16:creationId xmlns:a16="http://schemas.microsoft.com/office/drawing/2014/main" id="{7FF3D040-878F-91F2-4F19-4C158DEFD897}"/>
              </a:ext>
            </a:extLst>
          </p:cNvPr>
          <p:cNvCxnSpPr/>
          <p:nvPr/>
        </p:nvCxnSpPr>
        <p:spPr>
          <a:xfrm rot="10800000" flipH="1">
            <a:off x="1371475" y="304425"/>
            <a:ext cx="7625700" cy="87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3" name="Google Shape;303;p54">
            <a:extLst>
              <a:ext uri="{FF2B5EF4-FFF2-40B4-BE49-F238E27FC236}">
                <a16:creationId xmlns:a16="http://schemas.microsoft.com/office/drawing/2014/main" id="{A83627FA-E12C-9D25-31C1-C1F201BB1F87}"/>
              </a:ext>
            </a:extLst>
          </p:cNvPr>
          <p:cNvSpPr txBox="1"/>
          <p:nvPr/>
        </p:nvSpPr>
        <p:spPr>
          <a:xfrm>
            <a:off x="649625" y="378625"/>
            <a:ext cx="8124300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/>
              <a:t>Baseline tab allows easy changes to building characteristics to explore emissions reductions</a:t>
            </a:r>
            <a:endParaRPr sz="2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9ED263-43B1-B568-0354-AEFF3CEDEB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10" y="1612156"/>
            <a:ext cx="8645979" cy="308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51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FE2F3"/>
            </a:gs>
            <a:gs pos="81000">
              <a:srgbClr val="A0C3E4"/>
            </a:gs>
            <a:gs pos="100000">
              <a:srgbClr val="70A4D5"/>
            </a:gs>
          </a:gsLst>
          <a:lin ang="5400700" scaled="0"/>
        </a:grad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1" name="Google Shape;311;p55"/>
          <p:cNvCxnSpPr/>
          <p:nvPr/>
        </p:nvCxnSpPr>
        <p:spPr>
          <a:xfrm rot="10800000" flipH="1">
            <a:off x="152275" y="1523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2" name="Google Shape;312;p55"/>
          <p:cNvCxnSpPr/>
          <p:nvPr/>
        </p:nvCxnSpPr>
        <p:spPr>
          <a:xfrm rot="10800000" flipH="1">
            <a:off x="152275" y="50291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3" name="Google Shape;313;p55"/>
          <p:cNvCxnSpPr/>
          <p:nvPr/>
        </p:nvCxnSpPr>
        <p:spPr>
          <a:xfrm rot="10800000" flipH="1">
            <a:off x="1371475" y="304425"/>
            <a:ext cx="7625700" cy="87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4" name="Google Shape;314;p55"/>
          <p:cNvSpPr txBox="1"/>
          <p:nvPr/>
        </p:nvSpPr>
        <p:spPr>
          <a:xfrm>
            <a:off x="388651" y="456825"/>
            <a:ext cx="8387958" cy="309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dirty="0"/>
              <a:t>Lesson 4 Building Model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/>
              <a:t>50,000 square foot medium office building in Chicago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27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/>
              <a:t>Changes include lower lighting power intensity, demand control ventilation, a location with differ</a:t>
            </a:r>
            <a:r>
              <a:rPr lang="en-US" sz="2700" dirty="0"/>
              <a:t>e</a:t>
            </a:r>
            <a:r>
              <a:rPr lang="en" sz="2700" dirty="0"/>
              <a:t>nt electricity generation emissions (Madison, WI)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FE2F3"/>
            </a:gs>
            <a:gs pos="81000">
              <a:srgbClr val="A0C3E4"/>
            </a:gs>
            <a:gs pos="100000">
              <a:srgbClr val="70A4D5"/>
            </a:gs>
          </a:gsLst>
          <a:lin ang="5400700" scaled="0"/>
        </a:gradFill>
        <a:effectLst/>
      </p:bgPr>
    </p:bg>
    <p:spTree>
      <p:nvGrpSpPr>
        <p:cNvPr id="1" name="Shape 299">
          <a:extLst>
            <a:ext uri="{FF2B5EF4-FFF2-40B4-BE49-F238E27FC236}">
              <a16:creationId xmlns:a16="http://schemas.microsoft.com/office/drawing/2014/main" id="{84E2531C-EFF7-0C54-335F-D66BEA7763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0" name="Google Shape;300;p54">
            <a:extLst>
              <a:ext uri="{FF2B5EF4-FFF2-40B4-BE49-F238E27FC236}">
                <a16:creationId xmlns:a16="http://schemas.microsoft.com/office/drawing/2014/main" id="{E5D98A64-7AD7-D433-DCCB-700304BED1AF}"/>
              </a:ext>
            </a:extLst>
          </p:cNvPr>
          <p:cNvCxnSpPr/>
          <p:nvPr/>
        </p:nvCxnSpPr>
        <p:spPr>
          <a:xfrm rot="10800000" flipH="1">
            <a:off x="152275" y="1523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1" name="Google Shape;301;p54">
            <a:extLst>
              <a:ext uri="{FF2B5EF4-FFF2-40B4-BE49-F238E27FC236}">
                <a16:creationId xmlns:a16="http://schemas.microsoft.com/office/drawing/2014/main" id="{79C110F5-131D-65BC-F06C-46E9A7653120}"/>
              </a:ext>
            </a:extLst>
          </p:cNvPr>
          <p:cNvCxnSpPr/>
          <p:nvPr/>
        </p:nvCxnSpPr>
        <p:spPr>
          <a:xfrm rot="10800000" flipH="1">
            <a:off x="152275" y="50291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2" name="Google Shape;302;p54">
            <a:extLst>
              <a:ext uri="{FF2B5EF4-FFF2-40B4-BE49-F238E27FC236}">
                <a16:creationId xmlns:a16="http://schemas.microsoft.com/office/drawing/2014/main" id="{1581F23D-5D7D-F4BA-FF93-4F9A4CA235E8}"/>
              </a:ext>
            </a:extLst>
          </p:cNvPr>
          <p:cNvCxnSpPr/>
          <p:nvPr/>
        </p:nvCxnSpPr>
        <p:spPr>
          <a:xfrm rot="10800000" flipH="1">
            <a:off x="1371475" y="304425"/>
            <a:ext cx="7625700" cy="87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3" name="Google Shape;303;p54">
            <a:extLst>
              <a:ext uri="{FF2B5EF4-FFF2-40B4-BE49-F238E27FC236}">
                <a16:creationId xmlns:a16="http://schemas.microsoft.com/office/drawing/2014/main" id="{CB90749B-212B-B000-404A-12CA6FCD61BA}"/>
              </a:ext>
            </a:extLst>
          </p:cNvPr>
          <p:cNvSpPr txBox="1"/>
          <p:nvPr/>
        </p:nvSpPr>
        <p:spPr>
          <a:xfrm>
            <a:off x="649625" y="378625"/>
            <a:ext cx="8124300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/>
              <a:t>Baseline tab allows easy changes to building characteristics to explore emissions reductions</a:t>
            </a:r>
            <a:endParaRPr sz="27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700C5A-1A10-4525-B1A3-82B20D86B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217" y="1612156"/>
            <a:ext cx="4019097" cy="295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037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FE2F3"/>
            </a:gs>
            <a:gs pos="81000">
              <a:srgbClr val="A0C3E4"/>
            </a:gs>
            <a:gs pos="100000">
              <a:srgbClr val="70A4D5"/>
            </a:gs>
          </a:gsLst>
          <a:lin ang="5400700" scaled="0"/>
        </a:gradFill>
        <a:effectLst/>
      </p:bgPr>
    </p:bg>
    <p:spTree>
      <p:nvGrpSpPr>
        <p:cNvPr id="1" name="Shape 299">
          <a:extLst>
            <a:ext uri="{FF2B5EF4-FFF2-40B4-BE49-F238E27FC236}">
              <a16:creationId xmlns:a16="http://schemas.microsoft.com/office/drawing/2014/main" id="{D145510D-06CE-4105-6790-0A9686EB26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0" name="Google Shape;300;p54">
            <a:extLst>
              <a:ext uri="{FF2B5EF4-FFF2-40B4-BE49-F238E27FC236}">
                <a16:creationId xmlns:a16="http://schemas.microsoft.com/office/drawing/2014/main" id="{37FBD56A-BF27-7D83-C59E-81446E8354C1}"/>
              </a:ext>
            </a:extLst>
          </p:cNvPr>
          <p:cNvCxnSpPr/>
          <p:nvPr/>
        </p:nvCxnSpPr>
        <p:spPr>
          <a:xfrm rot="10800000" flipH="1">
            <a:off x="152275" y="1523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1" name="Google Shape;301;p54">
            <a:extLst>
              <a:ext uri="{FF2B5EF4-FFF2-40B4-BE49-F238E27FC236}">
                <a16:creationId xmlns:a16="http://schemas.microsoft.com/office/drawing/2014/main" id="{CF270EC6-690E-F2E5-DAB5-1D87B7357C54}"/>
              </a:ext>
            </a:extLst>
          </p:cNvPr>
          <p:cNvCxnSpPr/>
          <p:nvPr/>
        </p:nvCxnSpPr>
        <p:spPr>
          <a:xfrm rot="10800000" flipH="1">
            <a:off x="152275" y="50291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2" name="Google Shape;302;p54">
            <a:extLst>
              <a:ext uri="{FF2B5EF4-FFF2-40B4-BE49-F238E27FC236}">
                <a16:creationId xmlns:a16="http://schemas.microsoft.com/office/drawing/2014/main" id="{88BDFBAD-132C-A915-CA92-7839F3AB543B}"/>
              </a:ext>
            </a:extLst>
          </p:cNvPr>
          <p:cNvCxnSpPr/>
          <p:nvPr/>
        </p:nvCxnSpPr>
        <p:spPr>
          <a:xfrm rot="10800000" flipH="1">
            <a:off x="1371475" y="304425"/>
            <a:ext cx="7625700" cy="87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3" name="Google Shape;303;p54">
            <a:extLst>
              <a:ext uri="{FF2B5EF4-FFF2-40B4-BE49-F238E27FC236}">
                <a16:creationId xmlns:a16="http://schemas.microsoft.com/office/drawing/2014/main" id="{44418B74-395F-7B0B-DF1C-4EF046B695B8}"/>
              </a:ext>
            </a:extLst>
          </p:cNvPr>
          <p:cNvSpPr txBox="1"/>
          <p:nvPr/>
        </p:nvSpPr>
        <p:spPr>
          <a:xfrm>
            <a:off x="649625" y="378625"/>
            <a:ext cx="8124300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/>
              <a:t>Baseline tab allows easy changes to building characteristics to explore emissions reductions</a:t>
            </a:r>
            <a:endParaRPr sz="27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3670D1-92FB-F66B-86ED-3B797EC4F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046" y="1612156"/>
            <a:ext cx="3950153" cy="301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211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FE2F3"/>
            </a:gs>
            <a:gs pos="81000">
              <a:srgbClr val="A0C3E4"/>
            </a:gs>
            <a:gs pos="100000">
              <a:srgbClr val="70A4D5"/>
            </a:gs>
          </a:gsLst>
          <a:lin ang="5400700" scaled="0"/>
        </a:gradFill>
        <a:effectLst/>
      </p:bgPr>
    </p:bg>
    <p:spTree>
      <p:nvGrpSpPr>
        <p:cNvPr id="1" name="Shape 299">
          <a:extLst>
            <a:ext uri="{FF2B5EF4-FFF2-40B4-BE49-F238E27FC236}">
              <a16:creationId xmlns:a16="http://schemas.microsoft.com/office/drawing/2014/main" id="{62A19112-8EE9-CBB7-67AA-9CBA533DE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0" name="Google Shape;300;p54">
            <a:extLst>
              <a:ext uri="{FF2B5EF4-FFF2-40B4-BE49-F238E27FC236}">
                <a16:creationId xmlns:a16="http://schemas.microsoft.com/office/drawing/2014/main" id="{693DFF4A-E3E6-F157-604D-D4096C94FD93}"/>
              </a:ext>
            </a:extLst>
          </p:cNvPr>
          <p:cNvCxnSpPr/>
          <p:nvPr/>
        </p:nvCxnSpPr>
        <p:spPr>
          <a:xfrm rot="10800000" flipH="1">
            <a:off x="152275" y="1523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1" name="Google Shape;301;p54">
            <a:extLst>
              <a:ext uri="{FF2B5EF4-FFF2-40B4-BE49-F238E27FC236}">
                <a16:creationId xmlns:a16="http://schemas.microsoft.com/office/drawing/2014/main" id="{C7A0C66D-1A07-2C9B-38A1-4D9D729E73B4}"/>
              </a:ext>
            </a:extLst>
          </p:cNvPr>
          <p:cNvCxnSpPr/>
          <p:nvPr/>
        </p:nvCxnSpPr>
        <p:spPr>
          <a:xfrm rot="10800000" flipH="1">
            <a:off x="152275" y="50291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2" name="Google Shape;302;p54">
            <a:extLst>
              <a:ext uri="{FF2B5EF4-FFF2-40B4-BE49-F238E27FC236}">
                <a16:creationId xmlns:a16="http://schemas.microsoft.com/office/drawing/2014/main" id="{8ED91853-1525-E7F9-7C87-487F8D363115}"/>
              </a:ext>
            </a:extLst>
          </p:cNvPr>
          <p:cNvCxnSpPr/>
          <p:nvPr/>
        </p:nvCxnSpPr>
        <p:spPr>
          <a:xfrm rot="10800000" flipH="1">
            <a:off x="1371475" y="304425"/>
            <a:ext cx="7625700" cy="87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3" name="Google Shape;303;p54">
            <a:extLst>
              <a:ext uri="{FF2B5EF4-FFF2-40B4-BE49-F238E27FC236}">
                <a16:creationId xmlns:a16="http://schemas.microsoft.com/office/drawing/2014/main" id="{B48D21FE-E23B-998E-0D3A-2767FD739540}"/>
              </a:ext>
            </a:extLst>
          </p:cNvPr>
          <p:cNvSpPr txBox="1"/>
          <p:nvPr/>
        </p:nvSpPr>
        <p:spPr>
          <a:xfrm>
            <a:off x="649625" y="378625"/>
            <a:ext cx="8124300" cy="1431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sz="2700" dirty="0"/>
              <a:t>Project tab gives emissions rates for electricity and natural gas for each available location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/>
              <a:t>	</a:t>
            </a:r>
            <a:r>
              <a:rPr lang="en" sz="2700" u="sng" dirty="0"/>
              <a:t>Illinois</a:t>
            </a:r>
            <a:r>
              <a:rPr lang="en" sz="2700" dirty="0"/>
              <a:t>			</a:t>
            </a:r>
            <a:r>
              <a:rPr lang="en" sz="2700" u="sng" dirty="0"/>
              <a:t>Wisconsin</a:t>
            </a:r>
            <a:endParaRPr sz="2700" u="sn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F1F8D7-768E-07D3-D846-650E2D3E6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169" y="1815351"/>
            <a:ext cx="3257173" cy="30311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1C617F-3639-F122-E286-80C06F4185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397" y="1806949"/>
            <a:ext cx="3241754" cy="303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258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FE2F3"/>
            </a:gs>
            <a:gs pos="81000">
              <a:srgbClr val="A0C3E4"/>
            </a:gs>
            <a:gs pos="100000">
              <a:srgbClr val="70A4D5"/>
            </a:gs>
          </a:gsLst>
          <a:lin ang="5400700" scaled="0"/>
        </a:gra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0" name="Google Shape;320;p56"/>
          <p:cNvCxnSpPr/>
          <p:nvPr/>
        </p:nvCxnSpPr>
        <p:spPr>
          <a:xfrm rot="10800000" flipH="1">
            <a:off x="152275" y="1523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1" name="Google Shape;321;p56"/>
          <p:cNvCxnSpPr/>
          <p:nvPr/>
        </p:nvCxnSpPr>
        <p:spPr>
          <a:xfrm rot="10800000" flipH="1">
            <a:off x="152275" y="50291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2" name="Google Shape;322;p56"/>
          <p:cNvCxnSpPr/>
          <p:nvPr/>
        </p:nvCxnSpPr>
        <p:spPr>
          <a:xfrm rot="10800000" flipH="1">
            <a:off x="1371475" y="304425"/>
            <a:ext cx="7625700" cy="87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23" name="Google Shape;323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6625" y="465525"/>
            <a:ext cx="4145389" cy="44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950" y="2950500"/>
            <a:ext cx="4249675" cy="83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56"/>
          <p:cNvSpPr txBox="1"/>
          <p:nvPr/>
        </p:nvSpPr>
        <p:spPr>
          <a:xfrm>
            <a:off x="207250" y="846075"/>
            <a:ext cx="4145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hlink"/>
                </a:solidFill>
                <a:hlinkClick r:id="rId5"/>
              </a:rPr>
              <a:t>https://slipstreaminc.org/sketchbox</a:t>
            </a:r>
            <a:endParaRPr sz="2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FE2F3"/>
            </a:gs>
            <a:gs pos="81000">
              <a:srgbClr val="A0C3E4"/>
            </a:gs>
            <a:gs pos="100000">
              <a:srgbClr val="70A4D5"/>
            </a:gs>
          </a:gsLst>
          <a:lin ang="5400700" scaled="0"/>
        </a:gradFill>
        <a:effectLst/>
      </p:bgPr>
    </p:bg>
    <p:spTree>
      <p:nvGrpSpPr>
        <p:cNvPr id="1" name="Shape 385">
          <a:extLst>
            <a:ext uri="{FF2B5EF4-FFF2-40B4-BE49-F238E27FC236}">
              <a16:creationId xmlns:a16="http://schemas.microsoft.com/office/drawing/2014/main" id="{0EEE00BB-D68A-B2D8-953F-89882D59EA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6" name="Google Shape;386;p63">
            <a:extLst>
              <a:ext uri="{FF2B5EF4-FFF2-40B4-BE49-F238E27FC236}">
                <a16:creationId xmlns:a16="http://schemas.microsoft.com/office/drawing/2014/main" id="{00DB5CEA-AC49-3FC0-3D56-CC2C52514A42}"/>
              </a:ext>
            </a:extLst>
          </p:cNvPr>
          <p:cNvCxnSpPr/>
          <p:nvPr/>
        </p:nvCxnSpPr>
        <p:spPr>
          <a:xfrm rot="10800000" flipH="1">
            <a:off x="152275" y="1523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7" name="Google Shape;387;p63">
            <a:extLst>
              <a:ext uri="{FF2B5EF4-FFF2-40B4-BE49-F238E27FC236}">
                <a16:creationId xmlns:a16="http://schemas.microsoft.com/office/drawing/2014/main" id="{D6759808-FDA0-F5D8-4D4F-65BBC4DEFFF9}"/>
              </a:ext>
            </a:extLst>
          </p:cNvPr>
          <p:cNvCxnSpPr/>
          <p:nvPr/>
        </p:nvCxnSpPr>
        <p:spPr>
          <a:xfrm rot="10800000" flipH="1">
            <a:off x="152275" y="50291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8" name="Google Shape;388;p63">
            <a:extLst>
              <a:ext uri="{FF2B5EF4-FFF2-40B4-BE49-F238E27FC236}">
                <a16:creationId xmlns:a16="http://schemas.microsoft.com/office/drawing/2014/main" id="{BB2B9C47-B284-EF91-C04F-39040B158D95}"/>
              </a:ext>
            </a:extLst>
          </p:cNvPr>
          <p:cNvCxnSpPr/>
          <p:nvPr/>
        </p:nvCxnSpPr>
        <p:spPr>
          <a:xfrm rot="10800000" flipH="1">
            <a:off x="1371475" y="304425"/>
            <a:ext cx="7625700" cy="87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9" name="Google Shape;389;p63">
            <a:extLst>
              <a:ext uri="{FF2B5EF4-FFF2-40B4-BE49-F238E27FC236}">
                <a16:creationId xmlns:a16="http://schemas.microsoft.com/office/drawing/2014/main" id="{0E23EF90-BD52-F1F2-D85F-B3BAF9897E85}"/>
              </a:ext>
            </a:extLst>
          </p:cNvPr>
          <p:cNvSpPr txBox="1"/>
          <p:nvPr/>
        </p:nvSpPr>
        <p:spPr>
          <a:xfrm>
            <a:off x="445800" y="456825"/>
            <a:ext cx="8124300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dirty="0"/>
              <a:t>Student Data Table</a:t>
            </a:r>
            <a:endParaRPr sz="2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AB751A-E337-2ACB-561E-4006028C6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900" y="1056959"/>
            <a:ext cx="8298364" cy="321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8088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FE2F3"/>
            </a:gs>
            <a:gs pos="81000">
              <a:srgbClr val="A0C3E4"/>
            </a:gs>
            <a:gs pos="100000">
              <a:srgbClr val="70A4D5"/>
            </a:gs>
          </a:gsLst>
          <a:lin ang="5400700" scaled="0"/>
        </a:gradFill>
        <a:effectLst/>
      </p:bgPr>
    </p:bg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4" name="Google Shape;394;p64"/>
          <p:cNvCxnSpPr/>
          <p:nvPr/>
        </p:nvCxnSpPr>
        <p:spPr>
          <a:xfrm rot="10800000" flipH="1">
            <a:off x="152275" y="1523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5" name="Google Shape;395;p64"/>
          <p:cNvCxnSpPr/>
          <p:nvPr/>
        </p:nvCxnSpPr>
        <p:spPr>
          <a:xfrm rot="10800000" flipH="1">
            <a:off x="152275" y="50291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6" name="Google Shape;396;p64"/>
          <p:cNvCxnSpPr/>
          <p:nvPr/>
        </p:nvCxnSpPr>
        <p:spPr>
          <a:xfrm rot="10800000" flipH="1">
            <a:off x="1371475" y="304425"/>
            <a:ext cx="7625700" cy="87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7" name="Google Shape;397;p64"/>
          <p:cNvSpPr txBox="1"/>
          <p:nvPr/>
        </p:nvSpPr>
        <p:spPr>
          <a:xfrm>
            <a:off x="216300" y="456825"/>
            <a:ext cx="8711400" cy="4616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Lesson 4 – Carbon Emissions: Sample RESULTS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 dirty="0"/>
              <a:t>V</a:t>
            </a:r>
            <a:r>
              <a:rPr lang="en" sz="2400" u="sng" dirty="0"/>
              <a:t>alues will change over time as updates are made</a:t>
            </a:r>
            <a:endParaRPr sz="2400" u="sn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graphicFrame>
        <p:nvGraphicFramePr>
          <p:cNvPr id="398" name="Google Shape;398;p64"/>
          <p:cNvGraphicFramePr/>
          <p:nvPr>
            <p:extLst>
              <p:ext uri="{D42A27DB-BD31-4B8C-83A1-F6EECF244321}">
                <p14:modId xmlns:p14="http://schemas.microsoft.com/office/powerpoint/2010/main" val="1373057279"/>
              </p:ext>
            </p:extLst>
          </p:nvPr>
        </p:nvGraphicFramePr>
        <p:xfrm>
          <a:off x="333612" y="1454641"/>
          <a:ext cx="8503225" cy="3430785"/>
        </p:xfrm>
        <a:graphic>
          <a:graphicData uri="http://schemas.openxmlformats.org/drawingml/2006/table">
            <a:tbl>
              <a:tblPr>
                <a:noFill/>
                <a:tableStyleId>{946AEA79-BDDB-403E-A137-43348C8300E2}</a:tableStyleId>
              </a:tblPr>
              <a:tblGrid>
                <a:gridCol w="3212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67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7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4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5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dirty="0"/>
                        <a:t>Scenario</a:t>
                      </a:r>
                      <a:endParaRPr sz="22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dirty="0"/>
                        <a:t>Electricity </a:t>
                      </a:r>
                      <a:endParaRPr sz="22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dirty="0"/>
                        <a:t>(kWh)</a:t>
                      </a:r>
                      <a:endParaRPr sz="22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/>
                        <a:t>Natural Gas</a:t>
                      </a:r>
                      <a:endParaRPr sz="22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/>
                        <a:t>Therms</a:t>
                      </a:r>
                      <a:endParaRPr sz="2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/>
                        <a:t>Kg-CO</a:t>
                      </a:r>
                      <a:r>
                        <a:rPr lang="en-US" sz="2200" baseline="-25000" dirty="0"/>
                        <a:t>2</a:t>
                      </a:r>
                      <a:r>
                        <a:rPr lang="en-US" sz="2200" baseline="0" dirty="0"/>
                        <a:t>e</a:t>
                      </a:r>
                      <a:endParaRPr sz="22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/>
                        <a:t>Baseline</a:t>
                      </a:r>
                      <a:endParaRPr sz="2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/>
                        <a:t>325,890</a:t>
                      </a:r>
                      <a:endParaRPr sz="22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/>
                        <a:t>7542</a:t>
                      </a:r>
                      <a:endParaRPr sz="22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/>
                        <a:t>160,878</a:t>
                      </a:r>
                      <a:endParaRPr sz="22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/>
                        <a:t>Energy efficient lights</a:t>
                      </a:r>
                      <a:endParaRPr sz="22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/>
                        <a:t>301,831`</a:t>
                      </a:r>
                      <a:endParaRPr sz="22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/>
                        <a:t>7886</a:t>
                      </a:r>
                      <a:endParaRPr sz="22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/>
                        <a:t>153,775</a:t>
                      </a:r>
                      <a:endParaRPr sz="22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6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/>
                        <a:t>Demand control ventilation</a:t>
                      </a:r>
                      <a:endParaRPr sz="22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/>
                        <a:t>323,180</a:t>
                      </a:r>
                      <a:endParaRPr sz="22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/>
                        <a:t>6234</a:t>
                      </a:r>
                      <a:endParaRPr sz="22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/>
                        <a:t>152,940</a:t>
                      </a:r>
                      <a:endParaRPr sz="22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0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/>
                        <a:t>Move to Madison, WI</a:t>
                      </a:r>
                      <a:endParaRPr sz="22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/>
                        <a:t>319,475</a:t>
                      </a:r>
                      <a:endParaRPr sz="22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/>
                        <a:t>7464</a:t>
                      </a:r>
                      <a:endParaRPr sz="22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/>
                        <a:t>241,787</a:t>
                      </a:r>
                      <a:endParaRPr sz="22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FE2F3"/>
            </a:gs>
            <a:gs pos="81000">
              <a:srgbClr val="A0C3E4"/>
            </a:gs>
            <a:gs pos="100000">
              <a:srgbClr val="70A4D5"/>
            </a:gs>
          </a:gsLst>
          <a:lin ang="5400700" scaled="0"/>
        </a:gra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2350" y="-29168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FE2F3"/>
            </a:gs>
            <a:gs pos="81000">
              <a:srgbClr val="A0C3E4"/>
            </a:gs>
            <a:gs pos="100000">
              <a:srgbClr val="70A4D5"/>
            </a:gs>
          </a:gsLst>
          <a:lin ang="5400700" scaled="0"/>
        </a:gradFill>
        <a:effectLst/>
      </p:bgPr>
    </p:bg>
    <p:spTree>
      <p:nvGrpSpPr>
        <p:cNvPr id="1" name="Shape 393">
          <a:extLst>
            <a:ext uri="{FF2B5EF4-FFF2-40B4-BE49-F238E27FC236}">
              <a16:creationId xmlns:a16="http://schemas.microsoft.com/office/drawing/2014/main" id="{1BD1386B-91CB-6336-F280-5AF3714FA4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4" name="Google Shape;394;p64">
            <a:extLst>
              <a:ext uri="{FF2B5EF4-FFF2-40B4-BE49-F238E27FC236}">
                <a16:creationId xmlns:a16="http://schemas.microsoft.com/office/drawing/2014/main" id="{1BA07869-A13D-D27E-0D89-305679C0E800}"/>
              </a:ext>
            </a:extLst>
          </p:cNvPr>
          <p:cNvCxnSpPr/>
          <p:nvPr/>
        </p:nvCxnSpPr>
        <p:spPr>
          <a:xfrm rot="10800000" flipH="1">
            <a:off x="152275" y="1523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5" name="Google Shape;395;p64">
            <a:extLst>
              <a:ext uri="{FF2B5EF4-FFF2-40B4-BE49-F238E27FC236}">
                <a16:creationId xmlns:a16="http://schemas.microsoft.com/office/drawing/2014/main" id="{837D2257-3BBF-C94D-8C54-4DDA71511FE2}"/>
              </a:ext>
            </a:extLst>
          </p:cNvPr>
          <p:cNvCxnSpPr/>
          <p:nvPr/>
        </p:nvCxnSpPr>
        <p:spPr>
          <a:xfrm rot="10800000" flipH="1">
            <a:off x="152275" y="50291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6" name="Google Shape;396;p64">
            <a:extLst>
              <a:ext uri="{FF2B5EF4-FFF2-40B4-BE49-F238E27FC236}">
                <a16:creationId xmlns:a16="http://schemas.microsoft.com/office/drawing/2014/main" id="{09A4D2C4-140E-703A-FBAD-1C8B5A75768B}"/>
              </a:ext>
            </a:extLst>
          </p:cNvPr>
          <p:cNvCxnSpPr/>
          <p:nvPr/>
        </p:nvCxnSpPr>
        <p:spPr>
          <a:xfrm rot="10800000" flipH="1">
            <a:off x="1371475" y="304425"/>
            <a:ext cx="7625700" cy="87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7" name="Google Shape;397;p64">
            <a:extLst>
              <a:ext uri="{FF2B5EF4-FFF2-40B4-BE49-F238E27FC236}">
                <a16:creationId xmlns:a16="http://schemas.microsoft.com/office/drawing/2014/main" id="{13153180-E081-8125-EEFF-86BDCE3F15E7}"/>
              </a:ext>
            </a:extLst>
          </p:cNvPr>
          <p:cNvSpPr txBox="1"/>
          <p:nvPr/>
        </p:nvSpPr>
        <p:spPr>
          <a:xfrm>
            <a:off x="229524" y="374558"/>
            <a:ext cx="8711400" cy="6155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Lesson 4 – Carbon Emissions: Sample Calculation </a:t>
            </a: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r>
              <a:rPr lang="en-US" sz="2400" b="1" dirty="0"/>
              <a:t>Kg CO</a:t>
            </a:r>
            <a:r>
              <a:rPr lang="en-US" sz="2400" b="1" baseline="-25000" dirty="0"/>
              <a:t>2</a:t>
            </a:r>
            <a:r>
              <a:rPr lang="en-US" sz="2400" b="1" dirty="0"/>
              <a:t>e / kWh</a:t>
            </a:r>
            <a:r>
              <a:rPr lang="en-US" sz="2400" dirty="0"/>
              <a:t> – 0.371		</a:t>
            </a:r>
            <a:r>
              <a:rPr lang="en-US" sz="2400" b="1" dirty="0"/>
              <a:t>Kg CO</a:t>
            </a:r>
            <a:r>
              <a:rPr lang="en-US" sz="2400" b="1" baseline="-25000" dirty="0"/>
              <a:t>2</a:t>
            </a:r>
            <a:r>
              <a:rPr lang="en-US" sz="2400" b="1" dirty="0"/>
              <a:t>e / therm </a:t>
            </a:r>
            <a:r>
              <a:rPr lang="en-US" sz="2400" dirty="0"/>
              <a:t>– 5.3</a:t>
            </a:r>
          </a:p>
          <a:p>
            <a:pPr lvl="0"/>
            <a:endParaRPr lang="en-US" sz="2400" dirty="0"/>
          </a:p>
          <a:p>
            <a:pPr lvl="0"/>
            <a:r>
              <a:rPr lang="en-US" sz="2000" dirty="0"/>
              <a:t>325,890 kWh*0.371 Kg CO2e / kWh + 7542 therm*5.3 Kg CO2e / therm =</a:t>
            </a:r>
          </a:p>
          <a:p>
            <a:pPr lvl="0"/>
            <a:endParaRPr lang="en-US" sz="2000" dirty="0"/>
          </a:p>
          <a:p>
            <a:r>
              <a:rPr lang="en-US" sz="2000" dirty="0"/>
              <a:t>120,905 Kg CO2e + 39,973 Kg CO2e = 160,878 Kg CO2e</a:t>
            </a:r>
          </a:p>
          <a:p>
            <a:endParaRPr lang="en-US" sz="2000" dirty="0"/>
          </a:p>
          <a:p>
            <a:pPr lvl="0"/>
            <a:endParaRPr lang="en-US" sz="2000" dirty="0"/>
          </a:p>
          <a:p>
            <a:pPr lvl="0"/>
            <a:endParaRPr lang="en-US"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graphicFrame>
        <p:nvGraphicFramePr>
          <p:cNvPr id="398" name="Google Shape;398;p64">
            <a:extLst>
              <a:ext uri="{FF2B5EF4-FFF2-40B4-BE49-F238E27FC236}">
                <a16:creationId xmlns:a16="http://schemas.microsoft.com/office/drawing/2014/main" id="{4222D65B-8986-33B4-3D96-3C1F49AEDC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421690"/>
              </p:ext>
            </p:extLst>
          </p:nvPr>
        </p:nvGraphicFramePr>
        <p:xfrm>
          <a:off x="411251" y="1164350"/>
          <a:ext cx="8503225" cy="1506775"/>
        </p:xfrm>
        <a:graphic>
          <a:graphicData uri="http://schemas.openxmlformats.org/drawingml/2006/table">
            <a:tbl>
              <a:tblPr>
                <a:noFill/>
                <a:tableStyleId>{946AEA79-BDDB-403E-A137-43348C8300E2}</a:tableStyleId>
              </a:tblPr>
              <a:tblGrid>
                <a:gridCol w="3212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67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7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4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5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dirty="0"/>
                        <a:t>Scenario</a:t>
                      </a:r>
                      <a:endParaRPr sz="22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dirty="0"/>
                        <a:t>Electricity </a:t>
                      </a:r>
                      <a:endParaRPr sz="22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dirty="0"/>
                        <a:t>(kWh)</a:t>
                      </a:r>
                      <a:endParaRPr sz="22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dirty="0"/>
                        <a:t>Natural Gas</a:t>
                      </a:r>
                      <a:endParaRPr sz="22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dirty="0"/>
                        <a:t>Therms</a:t>
                      </a:r>
                      <a:endParaRPr sz="22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/>
                        <a:t>Kg-CO</a:t>
                      </a:r>
                      <a:r>
                        <a:rPr lang="en-US" sz="2200" baseline="-25000" dirty="0"/>
                        <a:t>2</a:t>
                      </a:r>
                      <a:r>
                        <a:rPr lang="en-US" sz="2200" baseline="0" dirty="0"/>
                        <a:t>e</a:t>
                      </a:r>
                      <a:endParaRPr sz="22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/>
                        <a:t>Baseline</a:t>
                      </a:r>
                      <a:endParaRPr sz="2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/>
                        <a:t>325,890</a:t>
                      </a:r>
                      <a:endParaRPr sz="22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/>
                        <a:t>7542</a:t>
                      </a:r>
                      <a:endParaRPr sz="22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/>
                        <a:t>160,878</a:t>
                      </a:r>
                      <a:endParaRPr sz="22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93623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FE2F3"/>
            </a:gs>
            <a:gs pos="81000">
              <a:srgbClr val="A0C3E4"/>
            </a:gs>
            <a:gs pos="100000">
              <a:srgbClr val="70A4D5"/>
            </a:gs>
          </a:gsLst>
          <a:lin ang="5400700" scaled="0"/>
        </a:gradFill>
        <a:effectLst/>
      </p:bgPr>
    </p:bg>
    <p:spTree>
      <p:nvGrpSpPr>
        <p:cNvPr id="1" name="Shape 393">
          <a:extLst>
            <a:ext uri="{FF2B5EF4-FFF2-40B4-BE49-F238E27FC236}">
              <a16:creationId xmlns:a16="http://schemas.microsoft.com/office/drawing/2014/main" id="{12B2D9BB-B4A6-8F7A-993C-038581DB12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4" name="Google Shape;394;p64">
            <a:extLst>
              <a:ext uri="{FF2B5EF4-FFF2-40B4-BE49-F238E27FC236}">
                <a16:creationId xmlns:a16="http://schemas.microsoft.com/office/drawing/2014/main" id="{210D7808-E643-43E6-BB0B-6F6398F0C5BA}"/>
              </a:ext>
            </a:extLst>
          </p:cNvPr>
          <p:cNvCxnSpPr/>
          <p:nvPr/>
        </p:nvCxnSpPr>
        <p:spPr>
          <a:xfrm rot="10800000" flipH="1">
            <a:off x="152275" y="1523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5" name="Google Shape;395;p64">
            <a:extLst>
              <a:ext uri="{FF2B5EF4-FFF2-40B4-BE49-F238E27FC236}">
                <a16:creationId xmlns:a16="http://schemas.microsoft.com/office/drawing/2014/main" id="{1EFBAB22-D2F6-3B9F-DA41-E36978489474}"/>
              </a:ext>
            </a:extLst>
          </p:cNvPr>
          <p:cNvCxnSpPr/>
          <p:nvPr/>
        </p:nvCxnSpPr>
        <p:spPr>
          <a:xfrm rot="10800000" flipH="1">
            <a:off x="152275" y="50291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6" name="Google Shape;396;p64">
            <a:extLst>
              <a:ext uri="{FF2B5EF4-FFF2-40B4-BE49-F238E27FC236}">
                <a16:creationId xmlns:a16="http://schemas.microsoft.com/office/drawing/2014/main" id="{0361F583-146D-6871-9084-132528F9DC58}"/>
              </a:ext>
            </a:extLst>
          </p:cNvPr>
          <p:cNvCxnSpPr/>
          <p:nvPr/>
        </p:nvCxnSpPr>
        <p:spPr>
          <a:xfrm rot="10800000" flipH="1">
            <a:off x="1371475" y="304425"/>
            <a:ext cx="7625700" cy="87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7" name="Google Shape;397;p64">
            <a:extLst>
              <a:ext uri="{FF2B5EF4-FFF2-40B4-BE49-F238E27FC236}">
                <a16:creationId xmlns:a16="http://schemas.microsoft.com/office/drawing/2014/main" id="{61C99360-043A-8D35-7E4F-6EBA3AA08EFF}"/>
              </a:ext>
            </a:extLst>
          </p:cNvPr>
          <p:cNvSpPr txBox="1"/>
          <p:nvPr/>
        </p:nvSpPr>
        <p:spPr>
          <a:xfrm>
            <a:off x="216300" y="416005"/>
            <a:ext cx="87114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Lesson 4 – Carbon Emissions: discussion questions</a:t>
            </a:r>
            <a:endParaRPr sz="2400" dirty="0"/>
          </a:p>
        </p:txBody>
      </p:sp>
      <p:graphicFrame>
        <p:nvGraphicFramePr>
          <p:cNvPr id="398" name="Google Shape;398;p64">
            <a:extLst>
              <a:ext uri="{FF2B5EF4-FFF2-40B4-BE49-F238E27FC236}">
                <a16:creationId xmlns:a16="http://schemas.microsoft.com/office/drawing/2014/main" id="{F0A41242-8043-1F0D-553E-B96B1C7725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9554309"/>
              </p:ext>
            </p:extLst>
          </p:nvPr>
        </p:nvGraphicFramePr>
        <p:xfrm>
          <a:off x="333612" y="932127"/>
          <a:ext cx="8503225" cy="2880010"/>
        </p:xfrm>
        <a:graphic>
          <a:graphicData uri="http://schemas.openxmlformats.org/drawingml/2006/table">
            <a:tbl>
              <a:tblPr>
                <a:noFill/>
                <a:tableStyleId>{946AEA79-BDDB-403E-A137-43348C8300E2}</a:tableStyleId>
              </a:tblPr>
              <a:tblGrid>
                <a:gridCol w="3212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67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7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4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5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dirty="0"/>
                        <a:t>Scenario</a:t>
                      </a:r>
                      <a:endParaRPr sz="22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dirty="0"/>
                        <a:t>Electricity </a:t>
                      </a:r>
                      <a:endParaRPr sz="22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dirty="0"/>
                        <a:t>(kWh)</a:t>
                      </a:r>
                      <a:endParaRPr sz="22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/>
                        <a:t>Natural Gas</a:t>
                      </a:r>
                      <a:endParaRPr sz="22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/>
                        <a:t>Therms</a:t>
                      </a:r>
                      <a:endParaRPr sz="2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/>
                        <a:t>Kg-CO</a:t>
                      </a:r>
                      <a:r>
                        <a:rPr lang="en-US" sz="2200" baseline="-25000" dirty="0"/>
                        <a:t>2</a:t>
                      </a:r>
                      <a:r>
                        <a:rPr lang="en-US" sz="2200" baseline="0" dirty="0"/>
                        <a:t>e</a:t>
                      </a:r>
                      <a:endParaRPr sz="22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/>
                        <a:t>Baseline</a:t>
                      </a:r>
                      <a:endParaRPr sz="2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/>
                        <a:t>325,890</a:t>
                      </a:r>
                      <a:endParaRPr sz="22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/>
                        <a:t>7542</a:t>
                      </a:r>
                      <a:endParaRPr sz="22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/>
                        <a:t>160,878</a:t>
                      </a:r>
                      <a:endParaRPr sz="22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/>
                        <a:t>Energy efficient lights</a:t>
                      </a:r>
                      <a:endParaRPr sz="22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/>
                        <a:t>301,831`</a:t>
                      </a:r>
                      <a:endParaRPr sz="22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/>
                        <a:t>7886</a:t>
                      </a:r>
                      <a:endParaRPr sz="22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/>
                        <a:t>153,775</a:t>
                      </a:r>
                      <a:endParaRPr sz="22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6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/>
                        <a:t>Demand control ventilation</a:t>
                      </a:r>
                      <a:endParaRPr sz="22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/>
                        <a:t>323,180</a:t>
                      </a:r>
                      <a:endParaRPr sz="22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/>
                        <a:t>6234</a:t>
                      </a:r>
                      <a:endParaRPr sz="22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/>
                        <a:t>152,940</a:t>
                      </a:r>
                      <a:endParaRPr sz="22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Google Shape;397;p64">
            <a:extLst>
              <a:ext uri="{FF2B5EF4-FFF2-40B4-BE49-F238E27FC236}">
                <a16:creationId xmlns:a16="http://schemas.microsoft.com/office/drawing/2014/main" id="{0B412369-6BE2-18B4-5780-46D2CFB45442}"/>
              </a:ext>
            </a:extLst>
          </p:cNvPr>
          <p:cNvSpPr txBox="1"/>
          <p:nvPr/>
        </p:nvSpPr>
        <p:spPr>
          <a:xfrm>
            <a:off x="152275" y="3958981"/>
            <a:ext cx="87114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1. Compare the carbon reduction for the two building changes. Which is better? What ot</a:t>
            </a:r>
            <a:r>
              <a:rPr lang="en-US" sz="2400" dirty="0"/>
              <a:t>he</a:t>
            </a:r>
            <a:r>
              <a:rPr lang="en" sz="2400" dirty="0"/>
              <a:t>r factors matter? 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7135296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FE2F3"/>
            </a:gs>
            <a:gs pos="81000">
              <a:srgbClr val="A0C3E4"/>
            </a:gs>
            <a:gs pos="100000">
              <a:srgbClr val="70A4D5"/>
            </a:gs>
          </a:gsLst>
          <a:lin ang="5400700" scaled="0"/>
        </a:gradFill>
        <a:effectLst/>
      </p:bgPr>
    </p:bg>
    <p:spTree>
      <p:nvGrpSpPr>
        <p:cNvPr id="1" name="Shape 393">
          <a:extLst>
            <a:ext uri="{FF2B5EF4-FFF2-40B4-BE49-F238E27FC236}">
              <a16:creationId xmlns:a16="http://schemas.microsoft.com/office/drawing/2014/main" id="{B7E25973-6F2C-5747-4124-4072701CCB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4" name="Google Shape;394;p64">
            <a:extLst>
              <a:ext uri="{FF2B5EF4-FFF2-40B4-BE49-F238E27FC236}">
                <a16:creationId xmlns:a16="http://schemas.microsoft.com/office/drawing/2014/main" id="{E2F68654-7829-F3DE-1CCE-F4F22DFCD72F}"/>
              </a:ext>
            </a:extLst>
          </p:cNvPr>
          <p:cNvCxnSpPr/>
          <p:nvPr/>
        </p:nvCxnSpPr>
        <p:spPr>
          <a:xfrm rot="10800000" flipH="1">
            <a:off x="152275" y="1523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5" name="Google Shape;395;p64">
            <a:extLst>
              <a:ext uri="{FF2B5EF4-FFF2-40B4-BE49-F238E27FC236}">
                <a16:creationId xmlns:a16="http://schemas.microsoft.com/office/drawing/2014/main" id="{58666DD1-80E4-3EBE-6D9E-272EC060E2BD}"/>
              </a:ext>
            </a:extLst>
          </p:cNvPr>
          <p:cNvCxnSpPr/>
          <p:nvPr/>
        </p:nvCxnSpPr>
        <p:spPr>
          <a:xfrm rot="10800000" flipH="1">
            <a:off x="152275" y="50291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6" name="Google Shape;396;p64">
            <a:extLst>
              <a:ext uri="{FF2B5EF4-FFF2-40B4-BE49-F238E27FC236}">
                <a16:creationId xmlns:a16="http://schemas.microsoft.com/office/drawing/2014/main" id="{F941A9E5-7EFF-B493-E78E-BCA939881D5C}"/>
              </a:ext>
            </a:extLst>
          </p:cNvPr>
          <p:cNvCxnSpPr/>
          <p:nvPr/>
        </p:nvCxnSpPr>
        <p:spPr>
          <a:xfrm rot="10800000" flipH="1">
            <a:off x="1371475" y="304425"/>
            <a:ext cx="7625700" cy="87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7" name="Google Shape;397;p64">
            <a:extLst>
              <a:ext uri="{FF2B5EF4-FFF2-40B4-BE49-F238E27FC236}">
                <a16:creationId xmlns:a16="http://schemas.microsoft.com/office/drawing/2014/main" id="{47A0567B-8FBF-CC73-75B0-3818BF926472}"/>
              </a:ext>
            </a:extLst>
          </p:cNvPr>
          <p:cNvSpPr txBox="1"/>
          <p:nvPr/>
        </p:nvSpPr>
        <p:spPr>
          <a:xfrm>
            <a:off x="216300" y="416005"/>
            <a:ext cx="87114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Lesson 4 – Carbon Emissions: Discussion questions</a:t>
            </a:r>
            <a:endParaRPr sz="2400" dirty="0"/>
          </a:p>
        </p:txBody>
      </p:sp>
      <p:graphicFrame>
        <p:nvGraphicFramePr>
          <p:cNvPr id="398" name="Google Shape;398;p64">
            <a:extLst>
              <a:ext uri="{FF2B5EF4-FFF2-40B4-BE49-F238E27FC236}">
                <a16:creationId xmlns:a16="http://schemas.microsoft.com/office/drawing/2014/main" id="{9FEF9782-E3DB-9335-6823-6E9A5E60DC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2971270"/>
              </p:ext>
            </p:extLst>
          </p:nvPr>
        </p:nvGraphicFramePr>
        <p:xfrm>
          <a:off x="333612" y="932127"/>
          <a:ext cx="8503225" cy="2057550"/>
        </p:xfrm>
        <a:graphic>
          <a:graphicData uri="http://schemas.openxmlformats.org/drawingml/2006/table">
            <a:tbl>
              <a:tblPr>
                <a:noFill/>
                <a:tableStyleId>{946AEA79-BDDB-403E-A137-43348C8300E2}</a:tableStyleId>
              </a:tblPr>
              <a:tblGrid>
                <a:gridCol w="3212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67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7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4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5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dirty="0"/>
                        <a:t>Scenario</a:t>
                      </a:r>
                      <a:endParaRPr sz="22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dirty="0"/>
                        <a:t>Electricity </a:t>
                      </a:r>
                      <a:endParaRPr sz="22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dirty="0"/>
                        <a:t>(kWh)</a:t>
                      </a:r>
                      <a:endParaRPr sz="22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/>
                        <a:t>Natural Gas</a:t>
                      </a:r>
                      <a:endParaRPr sz="22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/>
                        <a:t>Therms</a:t>
                      </a:r>
                      <a:endParaRPr sz="2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/>
                        <a:t>Kg-CO</a:t>
                      </a:r>
                      <a:r>
                        <a:rPr lang="en-US" sz="2200" baseline="-25000" dirty="0"/>
                        <a:t>2</a:t>
                      </a:r>
                      <a:r>
                        <a:rPr lang="en-US" sz="2200" baseline="0" dirty="0"/>
                        <a:t>e</a:t>
                      </a:r>
                      <a:endParaRPr sz="22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/>
                        <a:t>Baseline</a:t>
                      </a:r>
                      <a:endParaRPr sz="2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/>
                        <a:t>325,890</a:t>
                      </a:r>
                      <a:endParaRPr sz="22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/>
                        <a:t>7542</a:t>
                      </a:r>
                      <a:endParaRPr sz="22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/>
                        <a:t>160,878</a:t>
                      </a:r>
                      <a:endParaRPr sz="22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/>
                        <a:t>Move to Madison, WI</a:t>
                      </a:r>
                      <a:endParaRPr sz="22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/>
                        <a:t>319,475</a:t>
                      </a:r>
                      <a:endParaRPr sz="22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/>
                        <a:t>7464</a:t>
                      </a:r>
                      <a:endParaRPr sz="22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/>
                        <a:t>241,787</a:t>
                      </a:r>
                      <a:endParaRPr sz="22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Google Shape;397;p64">
            <a:extLst>
              <a:ext uri="{FF2B5EF4-FFF2-40B4-BE49-F238E27FC236}">
                <a16:creationId xmlns:a16="http://schemas.microsoft.com/office/drawing/2014/main" id="{546373DD-ED6B-108D-115B-E4B7D160D87F}"/>
              </a:ext>
            </a:extLst>
          </p:cNvPr>
          <p:cNvSpPr txBox="1"/>
          <p:nvPr/>
        </p:nvSpPr>
        <p:spPr>
          <a:xfrm>
            <a:off x="285775" y="3081257"/>
            <a:ext cx="8711400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2. Moving the building </a:t>
            </a:r>
            <a:r>
              <a:rPr lang="en" sz="2400"/>
              <a:t>from Chicago, IL, to Madison, WI, </a:t>
            </a:r>
            <a:r>
              <a:rPr lang="en" sz="2400" dirty="0"/>
              <a:t>reduced the energy use but increased the carbon equivalent emissions. Why does this happen? 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5640517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>
          <a:extLst>
            <a:ext uri="{FF2B5EF4-FFF2-40B4-BE49-F238E27FC236}">
              <a16:creationId xmlns:a16="http://schemas.microsoft.com/office/drawing/2014/main" id="{1EA0A6F8-2CCA-A406-5016-8A82AA84A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6" name="Google Shape;386;p63">
            <a:extLst>
              <a:ext uri="{FF2B5EF4-FFF2-40B4-BE49-F238E27FC236}">
                <a16:creationId xmlns:a16="http://schemas.microsoft.com/office/drawing/2014/main" id="{17C216BF-3ED8-EFF2-5BC4-9851C8C5E4FD}"/>
              </a:ext>
            </a:extLst>
          </p:cNvPr>
          <p:cNvCxnSpPr/>
          <p:nvPr/>
        </p:nvCxnSpPr>
        <p:spPr>
          <a:xfrm rot="10800000" flipH="1">
            <a:off x="152275" y="1523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7" name="Google Shape;387;p63">
            <a:extLst>
              <a:ext uri="{FF2B5EF4-FFF2-40B4-BE49-F238E27FC236}">
                <a16:creationId xmlns:a16="http://schemas.microsoft.com/office/drawing/2014/main" id="{D39CEBFE-92B9-6E9B-E4C7-ED3AAF445CF4}"/>
              </a:ext>
            </a:extLst>
          </p:cNvPr>
          <p:cNvCxnSpPr/>
          <p:nvPr/>
        </p:nvCxnSpPr>
        <p:spPr>
          <a:xfrm rot="10800000" flipH="1">
            <a:off x="152275" y="50291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8" name="Google Shape;388;p63">
            <a:extLst>
              <a:ext uri="{FF2B5EF4-FFF2-40B4-BE49-F238E27FC236}">
                <a16:creationId xmlns:a16="http://schemas.microsoft.com/office/drawing/2014/main" id="{2383A2F9-B450-CAE4-FD68-224FA483A631}"/>
              </a:ext>
            </a:extLst>
          </p:cNvPr>
          <p:cNvCxnSpPr/>
          <p:nvPr/>
        </p:nvCxnSpPr>
        <p:spPr>
          <a:xfrm rot="10800000" flipH="1">
            <a:off x="1371475" y="304425"/>
            <a:ext cx="7625700" cy="87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9" name="Google Shape;389;p63">
            <a:extLst>
              <a:ext uri="{FF2B5EF4-FFF2-40B4-BE49-F238E27FC236}">
                <a16:creationId xmlns:a16="http://schemas.microsoft.com/office/drawing/2014/main" id="{8E7FFB6B-8BA2-D994-06DD-547281069568}"/>
              </a:ext>
            </a:extLst>
          </p:cNvPr>
          <p:cNvSpPr txBox="1"/>
          <p:nvPr/>
        </p:nvSpPr>
        <p:spPr>
          <a:xfrm>
            <a:off x="376536" y="425116"/>
            <a:ext cx="8417378" cy="449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Optional Extensions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/>
              <a:t>Students can consider what they know about both climate and electricity generation to predict a location where the office building has lower carbon emissions then use Sketchbox to test the result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/>
              <a:t>With some guidance, students can electrify the building in Chicago and examine the resulting carbon emissions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/>
              <a:t>Students can explore the impact of adding solar PV to the building (see next slide)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4628427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FE2F3"/>
            </a:gs>
            <a:gs pos="81000">
              <a:srgbClr val="A0C3E4"/>
            </a:gs>
            <a:gs pos="100000">
              <a:srgbClr val="70A4D5"/>
            </a:gs>
          </a:gsLst>
          <a:lin ang="5400700" scaled="0"/>
        </a:gradFill>
        <a:effectLst/>
      </p:bgPr>
    </p:bg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9" name="Google Shape;769;p102"/>
          <p:cNvCxnSpPr/>
          <p:nvPr/>
        </p:nvCxnSpPr>
        <p:spPr>
          <a:xfrm rot="10800000" flipH="1">
            <a:off x="152275" y="1523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0" name="Google Shape;770;p102"/>
          <p:cNvCxnSpPr/>
          <p:nvPr/>
        </p:nvCxnSpPr>
        <p:spPr>
          <a:xfrm rot="10800000" flipH="1">
            <a:off x="152275" y="50291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1" name="Google Shape;771;p102"/>
          <p:cNvCxnSpPr/>
          <p:nvPr/>
        </p:nvCxnSpPr>
        <p:spPr>
          <a:xfrm rot="10800000" flipH="1">
            <a:off x="1371475" y="304425"/>
            <a:ext cx="7625700" cy="87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72" name="Google Shape;772;p102"/>
          <p:cNvSpPr txBox="1"/>
          <p:nvPr/>
        </p:nvSpPr>
        <p:spPr>
          <a:xfrm>
            <a:off x="449036" y="378625"/>
            <a:ext cx="8566989" cy="4247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Integrating Solar Energy with Sketchbox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The National Renewable Energy Laboratory maintains a solar photovoltaic (PV) simulation that can estimate the number of kilowatt hours of solar electricity an array will produce in a given location, given basic characteristics of t</a:t>
            </a:r>
            <a:r>
              <a:rPr lang="en-US" sz="2400" dirty="0"/>
              <a:t>he</a:t>
            </a:r>
            <a:r>
              <a:rPr lang="en" sz="2400" dirty="0"/>
              <a:t> array</a:t>
            </a: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 dirty="0">
                <a:solidFill>
                  <a:schemeClr val="hlink"/>
                </a:solidFill>
                <a:hlinkClick r:id="rId3"/>
              </a:rPr>
              <a:t>https://pvwatts.nrel.gov/</a:t>
            </a: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FE2F3"/>
            </a:gs>
            <a:gs pos="81000">
              <a:srgbClr val="A0C3E4"/>
            </a:gs>
            <a:gs pos="100000">
              <a:srgbClr val="70A4D5"/>
            </a:gs>
          </a:gsLst>
          <a:lin ang="5400700" scaled="0"/>
        </a:gradFill>
        <a:effectLst/>
      </p:bgPr>
    </p:bg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8" name="Google Shape;358;p60"/>
          <p:cNvCxnSpPr/>
          <p:nvPr/>
        </p:nvCxnSpPr>
        <p:spPr>
          <a:xfrm rot="10800000" flipH="1">
            <a:off x="152275" y="1523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9" name="Google Shape;359;p60"/>
          <p:cNvCxnSpPr/>
          <p:nvPr/>
        </p:nvCxnSpPr>
        <p:spPr>
          <a:xfrm rot="10800000" flipH="1">
            <a:off x="152275" y="50291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0" name="Google Shape;360;p60"/>
          <p:cNvCxnSpPr/>
          <p:nvPr/>
        </p:nvCxnSpPr>
        <p:spPr>
          <a:xfrm rot="10800000" flipH="1">
            <a:off x="1371475" y="304425"/>
            <a:ext cx="7625700" cy="87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1" name="Google Shape;361;p60"/>
          <p:cNvSpPr txBox="1"/>
          <p:nvPr/>
        </p:nvSpPr>
        <p:spPr>
          <a:xfrm>
            <a:off x="4825693" y="561202"/>
            <a:ext cx="4192482" cy="1846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sz="2100" dirty="0"/>
              <a:t>Students can use other displays in the results tab to explore which building energy uses account for the most carbon emissions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D6FA17-4CD4-E365-1F6E-18B4C3D9E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232" y="674847"/>
            <a:ext cx="4461906" cy="410620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FE2F3"/>
            </a:gs>
            <a:gs pos="81000">
              <a:srgbClr val="A0C3E4"/>
            </a:gs>
            <a:gs pos="100000">
              <a:srgbClr val="70A4D5"/>
            </a:gs>
          </a:gsLst>
          <a:lin ang="5400700" scaled="0"/>
        </a:gradFill>
        <a:effectLst/>
      </p:bgPr>
    </p:bg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4" name="Google Shape;794;p105"/>
          <p:cNvCxnSpPr/>
          <p:nvPr/>
        </p:nvCxnSpPr>
        <p:spPr>
          <a:xfrm rot="10800000" flipH="1">
            <a:off x="152275" y="1523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5" name="Google Shape;795;p105"/>
          <p:cNvCxnSpPr/>
          <p:nvPr/>
        </p:nvCxnSpPr>
        <p:spPr>
          <a:xfrm rot="10800000" flipH="1">
            <a:off x="152275" y="50291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6" name="Google Shape;796;p105"/>
          <p:cNvCxnSpPr/>
          <p:nvPr/>
        </p:nvCxnSpPr>
        <p:spPr>
          <a:xfrm rot="10800000" flipH="1">
            <a:off x="1371475" y="304425"/>
            <a:ext cx="7625700" cy="87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97" name="Google Shape;797;p105"/>
          <p:cNvSpPr txBox="1"/>
          <p:nvPr/>
        </p:nvSpPr>
        <p:spPr>
          <a:xfrm>
            <a:off x="573425" y="378625"/>
            <a:ext cx="8442600" cy="150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300" dirty="0">
                <a:solidFill>
                  <a:schemeClr val="dk1"/>
                </a:solidFill>
              </a:rPr>
              <a:t>EIA state energy profiles: </a:t>
            </a:r>
            <a:r>
              <a:rPr lang="en" sz="2300" u="sng" dirty="0">
                <a:solidFill>
                  <a:schemeClr val="hlink"/>
                </a:solidFill>
                <a:hlinkClick r:id="rId3"/>
              </a:rPr>
              <a:t>https://www.eia.gov/state/</a:t>
            </a:r>
            <a:r>
              <a:rPr lang="en" sz="2300" u="sng" dirty="0">
                <a:solidFill>
                  <a:schemeClr val="hlink"/>
                </a:solidFill>
              </a:rPr>
              <a:t> </a:t>
            </a: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300" dirty="0">
                <a:solidFill>
                  <a:schemeClr val="tx1"/>
                </a:solidFill>
              </a:rPr>
              <a:t>Compare electricity generating mixes by state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6A8781-0DE7-7E7B-D746-94C73B301C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244" y="1799991"/>
            <a:ext cx="4157111" cy="29648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43B44F-69B0-03FD-DE94-0F1A17D5FA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2026" y="1798621"/>
            <a:ext cx="4098730" cy="296625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>
          <a:extLst>
            <a:ext uri="{FF2B5EF4-FFF2-40B4-BE49-F238E27FC236}">
              <a16:creationId xmlns:a16="http://schemas.microsoft.com/office/drawing/2014/main" id="{904A9E3F-A00C-95F5-1E5E-D565F49D9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6" name="Google Shape;386;p63">
            <a:extLst>
              <a:ext uri="{FF2B5EF4-FFF2-40B4-BE49-F238E27FC236}">
                <a16:creationId xmlns:a16="http://schemas.microsoft.com/office/drawing/2014/main" id="{54385DAD-2B27-17EF-5D5E-57DE960C82D1}"/>
              </a:ext>
            </a:extLst>
          </p:cNvPr>
          <p:cNvCxnSpPr/>
          <p:nvPr/>
        </p:nvCxnSpPr>
        <p:spPr>
          <a:xfrm rot="10800000" flipH="1">
            <a:off x="152275" y="1523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7" name="Google Shape;387;p63">
            <a:extLst>
              <a:ext uri="{FF2B5EF4-FFF2-40B4-BE49-F238E27FC236}">
                <a16:creationId xmlns:a16="http://schemas.microsoft.com/office/drawing/2014/main" id="{39B38BDC-6E6C-185F-F007-6EE50748C1C3}"/>
              </a:ext>
            </a:extLst>
          </p:cNvPr>
          <p:cNvCxnSpPr/>
          <p:nvPr/>
        </p:nvCxnSpPr>
        <p:spPr>
          <a:xfrm rot="10800000" flipH="1">
            <a:off x="152275" y="50291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8" name="Google Shape;388;p63">
            <a:extLst>
              <a:ext uri="{FF2B5EF4-FFF2-40B4-BE49-F238E27FC236}">
                <a16:creationId xmlns:a16="http://schemas.microsoft.com/office/drawing/2014/main" id="{0A35E3B9-1BE8-10DB-6251-D1315DCA4FEA}"/>
              </a:ext>
            </a:extLst>
          </p:cNvPr>
          <p:cNvCxnSpPr/>
          <p:nvPr/>
        </p:nvCxnSpPr>
        <p:spPr>
          <a:xfrm rot="10800000" flipH="1">
            <a:off x="1371475" y="304425"/>
            <a:ext cx="7625700" cy="87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9" name="Google Shape;389;p63">
            <a:extLst>
              <a:ext uri="{FF2B5EF4-FFF2-40B4-BE49-F238E27FC236}">
                <a16:creationId xmlns:a16="http://schemas.microsoft.com/office/drawing/2014/main" id="{98412B56-0005-C50C-F3DC-72F131669391}"/>
              </a:ext>
            </a:extLst>
          </p:cNvPr>
          <p:cNvSpPr txBox="1"/>
          <p:nvPr/>
        </p:nvSpPr>
        <p:spPr>
          <a:xfrm>
            <a:off x="579797" y="456824"/>
            <a:ext cx="8417378" cy="309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/>
              <a:t>Related Slipstream Sketchbox™ tutorials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dirty="0"/>
              <a:t>Tutorials for Specific tabs </a:t>
            </a: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hlinkClick r:id="rId3"/>
              </a:rPr>
              <a:t>Sketchbox: Baseline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>
                <a:hlinkClick r:id="rId4"/>
              </a:rPr>
              <a:t>Or search on the Sketchbox™ </a:t>
            </a:r>
            <a:r>
              <a:rPr lang="en-US" sz="2400" dirty="0" err="1">
                <a:hlinkClick r:id="rId4"/>
              </a:rPr>
              <a:t>youtube</a:t>
            </a:r>
            <a:r>
              <a:rPr lang="en-US" sz="2400" dirty="0">
                <a:hlinkClick r:id="rId4"/>
              </a:rPr>
              <a:t> channel</a:t>
            </a:r>
            <a:endParaRPr lang="en-US" sz="2400" dirty="0"/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34233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>
          <a:extLst>
            <a:ext uri="{FF2B5EF4-FFF2-40B4-BE49-F238E27FC236}">
              <a16:creationId xmlns:a16="http://schemas.microsoft.com/office/drawing/2014/main" id="{00B2FBA4-F495-6D1C-646D-BAA3B1F60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6" name="Google Shape;386;p63">
            <a:extLst>
              <a:ext uri="{FF2B5EF4-FFF2-40B4-BE49-F238E27FC236}">
                <a16:creationId xmlns:a16="http://schemas.microsoft.com/office/drawing/2014/main" id="{18C59FF3-5A21-64E1-B3C2-7B66ED7C6882}"/>
              </a:ext>
            </a:extLst>
          </p:cNvPr>
          <p:cNvCxnSpPr/>
          <p:nvPr/>
        </p:nvCxnSpPr>
        <p:spPr>
          <a:xfrm rot="10800000" flipH="1">
            <a:off x="152275" y="1523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7" name="Google Shape;387;p63">
            <a:extLst>
              <a:ext uri="{FF2B5EF4-FFF2-40B4-BE49-F238E27FC236}">
                <a16:creationId xmlns:a16="http://schemas.microsoft.com/office/drawing/2014/main" id="{6A3D03DC-68EE-E7C3-DD65-A87AD65B0013}"/>
              </a:ext>
            </a:extLst>
          </p:cNvPr>
          <p:cNvCxnSpPr/>
          <p:nvPr/>
        </p:nvCxnSpPr>
        <p:spPr>
          <a:xfrm rot="10800000" flipH="1">
            <a:off x="152275" y="50291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8" name="Google Shape;388;p63">
            <a:extLst>
              <a:ext uri="{FF2B5EF4-FFF2-40B4-BE49-F238E27FC236}">
                <a16:creationId xmlns:a16="http://schemas.microsoft.com/office/drawing/2014/main" id="{A816E306-1904-C754-F340-30FDD872E255}"/>
              </a:ext>
            </a:extLst>
          </p:cNvPr>
          <p:cNvCxnSpPr/>
          <p:nvPr/>
        </p:nvCxnSpPr>
        <p:spPr>
          <a:xfrm rot="10800000" flipH="1">
            <a:off x="1371475" y="304425"/>
            <a:ext cx="7625700" cy="87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9" name="Google Shape;389;p63">
            <a:extLst>
              <a:ext uri="{FF2B5EF4-FFF2-40B4-BE49-F238E27FC236}">
                <a16:creationId xmlns:a16="http://schemas.microsoft.com/office/drawing/2014/main" id="{E1771409-9F23-3A80-A61C-5C56A4BAF1BB}"/>
              </a:ext>
            </a:extLst>
          </p:cNvPr>
          <p:cNvSpPr txBox="1"/>
          <p:nvPr/>
        </p:nvSpPr>
        <p:spPr>
          <a:xfrm>
            <a:off x="359229" y="456825"/>
            <a:ext cx="8417378" cy="1323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/>
              <a:t>Sketchbox™Lesson 4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dirty="0"/>
              <a:t>End of Presentation- thank you for watching!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8CA47F-C308-95A3-B849-3609F94DEF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229" y="2054694"/>
            <a:ext cx="3725761" cy="15470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940C5C-92A8-6619-7965-1C08CECA77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9476" y="3094572"/>
            <a:ext cx="4330392" cy="17821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820528-8A7C-D9CB-C561-CC10AE17FF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8789" y="3686672"/>
            <a:ext cx="2167940" cy="12845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340B84-6BD8-8914-76C2-586EF23EC0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9012" y="1864659"/>
            <a:ext cx="2641680" cy="115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300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FE2F3"/>
            </a:gs>
            <a:gs pos="81000">
              <a:srgbClr val="A0C3E4"/>
            </a:gs>
            <a:gs pos="100000">
              <a:srgbClr val="70A4D5"/>
            </a:gs>
          </a:gsLst>
          <a:lin ang="5400700" scaled="0"/>
        </a:gra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8" name="Google Shape;268;p50"/>
          <p:cNvCxnSpPr/>
          <p:nvPr/>
        </p:nvCxnSpPr>
        <p:spPr>
          <a:xfrm rot="10800000" flipH="1">
            <a:off x="152275" y="1523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9" name="Google Shape;269;p50"/>
          <p:cNvCxnSpPr/>
          <p:nvPr/>
        </p:nvCxnSpPr>
        <p:spPr>
          <a:xfrm rot="10800000" flipH="1">
            <a:off x="152275" y="50291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0" name="Google Shape;270;p50"/>
          <p:cNvCxnSpPr/>
          <p:nvPr/>
        </p:nvCxnSpPr>
        <p:spPr>
          <a:xfrm rot="10800000" flipH="1">
            <a:off x="1371475" y="304425"/>
            <a:ext cx="7625700" cy="87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1" name="Google Shape;271;p50"/>
          <p:cNvSpPr txBox="1"/>
          <p:nvPr/>
        </p:nvSpPr>
        <p:spPr>
          <a:xfrm>
            <a:off x="400050" y="378625"/>
            <a:ext cx="8416175" cy="4170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/>
              <a:t>Carbon emissions due to energy use in buildings</a:t>
            </a:r>
            <a:endParaRPr sz="27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Providing the energy used in buildings, most often from electricity and natural gas, produces emissions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Emissions of carbon dioxide and other gases cause changes to the Earth’s atmosphere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Reducing energy use generally reduces emissions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FE2F3"/>
            </a:gs>
            <a:gs pos="81000">
              <a:srgbClr val="A0C3E4"/>
            </a:gs>
            <a:gs pos="100000">
              <a:srgbClr val="70A4D5"/>
            </a:gs>
          </a:gsLst>
          <a:lin ang="5400700" scaled="0"/>
        </a:gradFill>
        <a:effectLst/>
      </p:bgPr>
    </p:bg>
    <p:spTree>
      <p:nvGrpSpPr>
        <p:cNvPr id="1" name="Shape 267">
          <a:extLst>
            <a:ext uri="{FF2B5EF4-FFF2-40B4-BE49-F238E27FC236}">
              <a16:creationId xmlns:a16="http://schemas.microsoft.com/office/drawing/2014/main" id="{2C6A728E-8647-0E4B-8091-AF5B3C8746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8" name="Google Shape;268;p50">
            <a:extLst>
              <a:ext uri="{FF2B5EF4-FFF2-40B4-BE49-F238E27FC236}">
                <a16:creationId xmlns:a16="http://schemas.microsoft.com/office/drawing/2014/main" id="{B849BFC3-E536-A16D-09C2-6A986D63C338}"/>
              </a:ext>
            </a:extLst>
          </p:cNvPr>
          <p:cNvCxnSpPr/>
          <p:nvPr/>
        </p:nvCxnSpPr>
        <p:spPr>
          <a:xfrm rot="10800000" flipH="1">
            <a:off x="152275" y="1523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9" name="Google Shape;269;p50">
            <a:extLst>
              <a:ext uri="{FF2B5EF4-FFF2-40B4-BE49-F238E27FC236}">
                <a16:creationId xmlns:a16="http://schemas.microsoft.com/office/drawing/2014/main" id="{4E653717-0967-14EC-D341-8BD4BF2299C6}"/>
              </a:ext>
            </a:extLst>
          </p:cNvPr>
          <p:cNvCxnSpPr/>
          <p:nvPr/>
        </p:nvCxnSpPr>
        <p:spPr>
          <a:xfrm rot="10800000" flipH="1">
            <a:off x="152275" y="50291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0" name="Google Shape;270;p50">
            <a:extLst>
              <a:ext uri="{FF2B5EF4-FFF2-40B4-BE49-F238E27FC236}">
                <a16:creationId xmlns:a16="http://schemas.microsoft.com/office/drawing/2014/main" id="{9507CDEA-6B9F-0722-825C-8F184ED635A5}"/>
              </a:ext>
            </a:extLst>
          </p:cNvPr>
          <p:cNvCxnSpPr/>
          <p:nvPr/>
        </p:nvCxnSpPr>
        <p:spPr>
          <a:xfrm rot="10800000" flipH="1">
            <a:off x="1371475" y="304425"/>
            <a:ext cx="7625700" cy="87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1" name="Google Shape;271;p50">
            <a:extLst>
              <a:ext uri="{FF2B5EF4-FFF2-40B4-BE49-F238E27FC236}">
                <a16:creationId xmlns:a16="http://schemas.microsoft.com/office/drawing/2014/main" id="{F24F1470-8C5B-1261-E222-7486757925D0}"/>
              </a:ext>
            </a:extLst>
          </p:cNvPr>
          <p:cNvSpPr txBox="1"/>
          <p:nvPr/>
        </p:nvSpPr>
        <p:spPr>
          <a:xfrm>
            <a:off x="400050" y="378625"/>
            <a:ext cx="8416175" cy="3431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/>
              <a:t>Carbon emissions due to energy use in buildings</a:t>
            </a:r>
            <a:endParaRPr sz="27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Impact of different types of emissions can be added together into a value called a carbon dioxide equivalents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Different means of producing electricty result in different amounts of emissions for each kilowatt hour of electricity produced</a:t>
            </a:r>
          </a:p>
        </p:txBody>
      </p:sp>
    </p:spTree>
    <p:extLst>
      <p:ext uri="{BB962C8B-B14F-4D97-AF65-F5344CB8AC3E}">
        <p14:creationId xmlns:p14="http://schemas.microsoft.com/office/powerpoint/2010/main" val="2222478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FE2F3"/>
            </a:gs>
            <a:gs pos="81000">
              <a:srgbClr val="A0C3E4"/>
            </a:gs>
            <a:gs pos="100000">
              <a:srgbClr val="70A4D5"/>
            </a:gs>
          </a:gsLst>
          <a:lin ang="5400700" scaled="0"/>
        </a:grad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2" name="Google Shape;292;p53"/>
          <p:cNvCxnSpPr/>
          <p:nvPr/>
        </p:nvCxnSpPr>
        <p:spPr>
          <a:xfrm rot="10800000" flipH="1">
            <a:off x="152275" y="1523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3" name="Google Shape;293;p53"/>
          <p:cNvCxnSpPr/>
          <p:nvPr/>
        </p:nvCxnSpPr>
        <p:spPr>
          <a:xfrm rot="10800000" flipH="1">
            <a:off x="152275" y="50291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4" name="Google Shape;294;p53"/>
          <p:cNvCxnSpPr/>
          <p:nvPr/>
        </p:nvCxnSpPr>
        <p:spPr>
          <a:xfrm rot="10800000" flipH="1">
            <a:off x="1371475" y="304425"/>
            <a:ext cx="7625700" cy="87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5" name="Google Shape;295;p53"/>
          <p:cNvSpPr txBox="1"/>
          <p:nvPr/>
        </p:nvSpPr>
        <p:spPr>
          <a:xfrm>
            <a:off x="447025" y="378625"/>
            <a:ext cx="8568900" cy="3600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/>
              <a:t>In this lesson you will focus on: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Carbon equivalent emissions from different energy sources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R</a:t>
            </a:r>
            <a:r>
              <a:rPr lang="en-US" sz="2400" dirty="0"/>
              <a:t>e</a:t>
            </a:r>
            <a:r>
              <a:rPr lang="en" sz="2400" dirty="0"/>
              <a:t>lationship between energy use and emissions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2400" dirty="0"/>
          </a:p>
          <a:p>
            <a:r>
              <a:rPr lang="en-US" sz="2400" dirty="0"/>
              <a:t>Variation in emissions for electricity generation by location (City and State)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FE2F3"/>
            </a:gs>
            <a:gs pos="81000">
              <a:srgbClr val="A0C3E4"/>
            </a:gs>
            <a:gs pos="100000">
              <a:srgbClr val="70A4D5"/>
            </a:gs>
          </a:gsLst>
          <a:lin ang="5400700" scaled="0"/>
        </a:gradFill>
        <a:effectLst/>
      </p:bgPr>
    </p:bg>
    <p:spTree>
      <p:nvGrpSpPr>
        <p:cNvPr id="1" name="Shape 291">
          <a:extLst>
            <a:ext uri="{FF2B5EF4-FFF2-40B4-BE49-F238E27FC236}">
              <a16:creationId xmlns:a16="http://schemas.microsoft.com/office/drawing/2014/main" id="{36B8FA4F-DDCC-106E-03B5-37D844725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2" name="Google Shape;292;p53">
            <a:extLst>
              <a:ext uri="{FF2B5EF4-FFF2-40B4-BE49-F238E27FC236}">
                <a16:creationId xmlns:a16="http://schemas.microsoft.com/office/drawing/2014/main" id="{B64D5332-1D77-418E-319C-099215CEA44B}"/>
              </a:ext>
            </a:extLst>
          </p:cNvPr>
          <p:cNvCxnSpPr/>
          <p:nvPr/>
        </p:nvCxnSpPr>
        <p:spPr>
          <a:xfrm rot="10800000" flipH="1">
            <a:off x="152275" y="1523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3" name="Google Shape;293;p53">
            <a:extLst>
              <a:ext uri="{FF2B5EF4-FFF2-40B4-BE49-F238E27FC236}">
                <a16:creationId xmlns:a16="http://schemas.microsoft.com/office/drawing/2014/main" id="{CE195E60-D736-0B38-F173-61FE8FF8B9B6}"/>
              </a:ext>
            </a:extLst>
          </p:cNvPr>
          <p:cNvCxnSpPr/>
          <p:nvPr/>
        </p:nvCxnSpPr>
        <p:spPr>
          <a:xfrm rot="10800000" flipH="1">
            <a:off x="152275" y="50291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4" name="Google Shape;294;p53">
            <a:extLst>
              <a:ext uri="{FF2B5EF4-FFF2-40B4-BE49-F238E27FC236}">
                <a16:creationId xmlns:a16="http://schemas.microsoft.com/office/drawing/2014/main" id="{4AAF1B57-309D-A52E-EA36-F345E742F4BF}"/>
              </a:ext>
            </a:extLst>
          </p:cNvPr>
          <p:cNvCxnSpPr/>
          <p:nvPr/>
        </p:nvCxnSpPr>
        <p:spPr>
          <a:xfrm rot="10800000" flipH="1">
            <a:off x="1371475" y="304425"/>
            <a:ext cx="7625700" cy="87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5" name="Google Shape;295;p53">
            <a:extLst>
              <a:ext uri="{FF2B5EF4-FFF2-40B4-BE49-F238E27FC236}">
                <a16:creationId xmlns:a16="http://schemas.microsoft.com/office/drawing/2014/main" id="{52C43427-7748-A2D8-B0A3-D94F922D142D}"/>
              </a:ext>
            </a:extLst>
          </p:cNvPr>
          <p:cNvSpPr txBox="1"/>
          <p:nvPr/>
        </p:nvSpPr>
        <p:spPr>
          <a:xfrm>
            <a:off x="367393" y="378625"/>
            <a:ext cx="8648532" cy="498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/>
              <a:t>Lesson Objectives: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/>
              <a:t>Students can explain the meaning of carbon dioxide equivalents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/>
              <a:t>Students can use the Sketchbox™ interface to model the energy use of a building and, using the results, calculate the annual carbon dioxide equivalent emissions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/>
              <a:t>Students can list several factors that affect carbon emissions that result from energy used in buildings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/>
          </a:p>
        </p:txBody>
      </p:sp>
    </p:spTree>
    <p:extLst>
      <p:ext uri="{BB962C8B-B14F-4D97-AF65-F5344CB8AC3E}">
        <p14:creationId xmlns:p14="http://schemas.microsoft.com/office/powerpoint/2010/main" val="3136001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FE2F3"/>
            </a:gs>
            <a:gs pos="81000">
              <a:srgbClr val="A0C3E4"/>
            </a:gs>
            <a:gs pos="100000">
              <a:srgbClr val="70A4D5"/>
            </a:gs>
          </a:gsLst>
          <a:lin ang="5400700" scaled="0"/>
        </a:gradFill>
        <a:effectLst/>
      </p:bgPr>
    </p:bg>
    <p:spTree>
      <p:nvGrpSpPr>
        <p:cNvPr id="1" name="Shape 291">
          <a:extLst>
            <a:ext uri="{FF2B5EF4-FFF2-40B4-BE49-F238E27FC236}">
              <a16:creationId xmlns:a16="http://schemas.microsoft.com/office/drawing/2014/main" id="{BA3CFA4C-90EE-6D99-C2B4-A8BDB7B9E4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2" name="Google Shape;292;p53">
            <a:extLst>
              <a:ext uri="{FF2B5EF4-FFF2-40B4-BE49-F238E27FC236}">
                <a16:creationId xmlns:a16="http://schemas.microsoft.com/office/drawing/2014/main" id="{DD52B10A-0141-6627-3243-DB7CFCEB87B9}"/>
              </a:ext>
            </a:extLst>
          </p:cNvPr>
          <p:cNvCxnSpPr/>
          <p:nvPr/>
        </p:nvCxnSpPr>
        <p:spPr>
          <a:xfrm rot="10800000" flipH="1">
            <a:off x="152275" y="1523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3" name="Google Shape;293;p53">
            <a:extLst>
              <a:ext uri="{FF2B5EF4-FFF2-40B4-BE49-F238E27FC236}">
                <a16:creationId xmlns:a16="http://schemas.microsoft.com/office/drawing/2014/main" id="{7C3320FB-1C0F-5F3A-BAA0-4E99F16AB257}"/>
              </a:ext>
            </a:extLst>
          </p:cNvPr>
          <p:cNvCxnSpPr/>
          <p:nvPr/>
        </p:nvCxnSpPr>
        <p:spPr>
          <a:xfrm rot="10800000" flipH="1">
            <a:off x="152275" y="50291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4" name="Google Shape;294;p53">
            <a:extLst>
              <a:ext uri="{FF2B5EF4-FFF2-40B4-BE49-F238E27FC236}">
                <a16:creationId xmlns:a16="http://schemas.microsoft.com/office/drawing/2014/main" id="{DCA4B79D-6BBC-17CC-BD59-8AE87B96A3A9}"/>
              </a:ext>
            </a:extLst>
          </p:cNvPr>
          <p:cNvCxnSpPr/>
          <p:nvPr/>
        </p:nvCxnSpPr>
        <p:spPr>
          <a:xfrm rot="10800000" flipH="1">
            <a:off x="1371475" y="304425"/>
            <a:ext cx="7625700" cy="87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5" name="Google Shape;295;p53">
            <a:extLst>
              <a:ext uri="{FF2B5EF4-FFF2-40B4-BE49-F238E27FC236}">
                <a16:creationId xmlns:a16="http://schemas.microsoft.com/office/drawing/2014/main" id="{F49A9EC5-91E9-8094-15AA-1E438F179983}"/>
              </a:ext>
            </a:extLst>
          </p:cNvPr>
          <p:cNvSpPr txBox="1"/>
          <p:nvPr/>
        </p:nvSpPr>
        <p:spPr>
          <a:xfrm>
            <a:off x="447025" y="378625"/>
            <a:ext cx="8568900" cy="341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/>
              <a:t>Important terms: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/>
              <a:t>Carbon equivalent or CO</a:t>
            </a:r>
            <a:r>
              <a:rPr lang="en-US" sz="2400" b="1" baseline="-25000" dirty="0"/>
              <a:t>2</a:t>
            </a:r>
            <a:r>
              <a:rPr lang="en-US" sz="2400" b="1" dirty="0"/>
              <a:t> equivalent </a:t>
            </a:r>
            <a:r>
              <a:rPr lang="en-US" sz="2400" dirty="0"/>
              <a:t>– the total thermal energy absorbing impact that emissions gases add to the atmosphere; gases other than carbon dioxide are added as the amount of carbon dioxide that creates the same effect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/>
              <a:t>Emissions</a:t>
            </a:r>
            <a:r>
              <a:rPr lang="en-US" sz="2400" dirty="0"/>
              <a:t> – exhaust gases that are produced when using a fuel to produce electricity or release thermal energy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527948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FE2F3"/>
            </a:gs>
            <a:gs pos="81000">
              <a:srgbClr val="A0C3E4"/>
            </a:gs>
            <a:gs pos="100000">
              <a:srgbClr val="70A4D5"/>
            </a:gs>
          </a:gsLst>
          <a:lin ang="5400700" scaled="0"/>
        </a:gradFill>
        <a:effectLst/>
      </p:bgPr>
    </p:bg>
    <p:spTree>
      <p:nvGrpSpPr>
        <p:cNvPr id="1" name="Shape 291">
          <a:extLst>
            <a:ext uri="{FF2B5EF4-FFF2-40B4-BE49-F238E27FC236}">
              <a16:creationId xmlns:a16="http://schemas.microsoft.com/office/drawing/2014/main" id="{616689E9-97E7-696B-CE40-E8BBB43B03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2" name="Google Shape;292;p53">
            <a:extLst>
              <a:ext uri="{FF2B5EF4-FFF2-40B4-BE49-F238E27FC236}">
                <a16:creationId xmlns:a16="http://schemas.microsoft.com/office/drawing/2014/main" id="{BB57AC3E-6503-3650-5011-D86DF4F94DE2}"/>
              </a:ext>
            </a:extLst>
          </p:cNvPr>
          <p:cNvCxnSpPr/>
          <p:nvPr/>
        </p:nvCxnSpPr>
        <p:spPr>
          <a:xfrm rot="10800000" flipH="1">
            <a:off x="152275" y="1523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3" name="Google Shape;293;p53">
            <a:extLst>
              <a:ext uri="{FF2B5EF4-FFF2-40B4-BE49-F238E27FC236}">
                <a16:creationId xmlns:a16="http://schemas.microsoft.com/office/drawing/2014/main" id="{8D2FC119-000F-6A99-1BE2-FC0F01830260}"/>
              </a:ext>
            </a:extLst>
          </p:cNvPr>
          <p:cNvCxnSpPr/>
          <p:nvPr/>
        </p:nvCxnSpPr>
        <p:spPr>
          <a:xfrm rot="10800000" flipH="1">
            <a:off x="152275" y="50291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4" name="Google Shape;294;p53">
            <a:extLst>
              <a:ext uri="{FF2B5EF4-FFF2-40B4-BE49-F238E27FC236}">
                <a16:creationId xmlns:a16="http://schemas.microsoft.com/office/drawing/2014/main" id="{08967E0B-6EFF-C263-4204-3BB2E11CDF94}"/>
              </a:ext>
            </a:extLst>
          </p:cNvPr>
          <p:cNvCxnSpPr/>
          <p:nvPr/>
        </p:nvCxnSpPr>
        <p:spPr>
          <a:xfrm rot="10800000" flipH="1">
            <a:off x="1371475" y="304425"/>
            <a:ext cx="7625700" cy="87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5" name="Google Shape;295;p53">
            <a:extLst>
              <a:ext uri="{FF2B5EF4-FFF2-40B4-BE49-F238E27FC236}">
                <a16:creationId xmlns:a16="http://schemas.microsoft.com/office/drawing/2014/main" id="{E072E23E-73E1-6679-E1A1-7D2EEF037533}"/>
              </a:ext>
            </a:extLst>
          </p:cNvPr>
          <p:cNvSpPr txBox="1"/>
          <p:nvPr/>
        </p:nvSpPr>
        <p:spPr>
          <a:xfrm>
            <a:off x="261260" y="378625"/>
            <a:ext cx="8681189" cy="430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/>
              <a:t>Common energy measurement units: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/>
              <a:t>kWh</a:t>
            </a:r>
            <a:r>
              <a:rPr lang="en-US" sz="2100" dirty="0"/>
              <a:t> – kilowatt hour, a unit of energy often used for electricity; equal to the energy used at a rate of one kilowatt for one hour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/>
              <a:t>Therm</a:t>
            </a:r>
            <a:r>
              <a:rPr lang="en-US" sz="2100" dirty="0"/>
              <a:t> – an energy unit often used to measure natural gas; one therm is equivalent to 100,000 British Thermal Units (BTU’s)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/>
              <a:t>kW</a:t>
            </a:r>
            <a:r>
              <a:rPr lang="en-US" sz="2100" dirty="0"/>
              <a:t> – kilowatt, a unit of power often used to describe how fast electrical energy is used; one kilowatt is one thousand watts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/>
              <a:t>BTU</a:t>
            </a:r>
            <a:r>
              <a:rPr lang="en-US" sz="2100" dirty="0"/>
              <a:t> – British thermal unit, energy unit often used in heating and cooling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 err="1"/>
              <a:t>kBTU</a:t>
            </a:r>
            <a:r>
              <a:rPr lang="en-US" sz="2100" dirty="0"/>
              <a:t> – unit of energy equal to one thousand BTU’s </a:t>
            </a:r>
            <a:endParaRPr sz="2100" dirty="0"/>
          </a:p>
        </p:txBody>
      </p:sp>
    </p:spTree>
    <p:extLst>
      <p:ext uri="{BB962C8B-B14F-4D97-AF65-F5344CB8AC3E}">
        <p14:creationId xmlns:p14="http://schemas.microsoft.com/office/powerpoint/2010/main" val="1547648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FE2F3"/>
            </a:gs>
            <a:gs pos="81000">
              <a:srgbClr val="A0C3E4"/>
            </a:gs>
            <a:gs pos="100000">
              <a:srgbClr val="70A4D5"/>
            </a:gs>
          </a:gsLst>
          <a:lin ang="5400700" scaled="0"/>
        </a:gradFill>
        <a:effectLst/>
      </p:bgPr>
    </p:bg>
    <p:spTree>
      <p:nvGrpSpPr>
        <p:cNvPr id="1" name="Shape 291">
          <a:extLst>
            <a:ext uri="{FF2B5EF4-FFF2-40B4-BE49-F238E27FC236}">
              <a16:creationId xmlns:a16="http://schemas.microsoft.com/office/drawing/2014/main" id="{2C5DC61F-01A7-456B-ECEB-838BCB4CAC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2" name="Google Shape;292;p53">
            <a:extLst>
              <a:ext uri="{FF2B5EF4-FFF2-40B4-BE49-F238E27FC236}">
                <a16:creationId xmlns:a16="http://schemas.microsoft.com/office/drawing/2014/main" id="{008F9A25-2A5F-B33A-ACA3-A674054E4D00}"/>
              </a:ext>
            </a:extLst>
          </p:cNvPr>
          <p:cNvCxnSpPr/>
          <p:nvPr/>
        </p:nvCxnSpPr>
        <p:spPr>
          <a:xfrm rot="10800000" flipH="1">
            <a:off x="152275" y="1523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3" name="Google Shape;293;p53">
            <a:extLst>
              <a:ext uri="{FF2B5EF4-FFF2-40B4-BE49-F238E27FC236}">
                <a16:creationId xmlns:a16="http://schemas.microsoft.com/office/drawing/2014/main" id="{6256F487-40DE-7356-5F7E-BAA5537D5E2E}"/>
              </a:ext>
            </a:extLst>
          </p:cNvPr>
          <p:cNvCxnSpPr/>
          <p:nvPr/>
        </p:nvCxnSpPr>
        <p:spPr>
          <a:xfrm rot="10800000" flipH="1">
            <a:off x="152275" y="5029125"/>
            <a:ext cx="8865900" cy="84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4" name="Google Shape;294;p53">
            <a:extLst>
              <a:ext uri="{FF2B5EF4-FFF2-40B4-BE49-F238E27FC236}">
                <a16:creationId xmlns:a16="http://schemas.microsoft.com/office/drawing/2014/main" id="{F5B375EF-3F04-2028-05BA-B7A6CE7885C9}"/>
              </a:ext>
            </a:extLst>
          </p:cNvPr>
          <p:cNvCxnSpPr/>
          <p:nvPr/>
        </p:nvCxnSpPr>
        <p:spPr>
          <a:xfrm rot="10800000" flipH="1">
            <a:off x="1371475" y="304425"/>
            <a:ext cx="7625700" cy="87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5" name="Google Shape;295;p53">
            <a:extLst>
              <a:ext uri="{FF2B5EF4-FFF2-40B4-BE49-F238E27FC236}">
                <a16:creationId xmlns:a16="http://schemas.microsoft.com/office/drawing/2014/main" id="{421DDF9E-B10D-4052-B469-93B2021E6101}"/>
              </a:ext>
            </a:extLst>
          </p:cNvPr>
          <p:cNvSpPr txBox="1"/>
          <p:nvPr/>
        </p:nvSpPr>
        <p:spPr>
          <a:xfrm>
            <a:off x="447025" y="378625"/>
            <a:ext cx="8568900" cy="430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/>
              <a:t>Measurement units for emissions: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/>
              <a:t>Kg CO</a:t>
            </a:r>
            <a:r>
              <a:rPr lang="en-US" sz="2400" b="1" baseline="-25000" dirty="0"/>
              <a:t>2</a:t>
            </a:r>
            <a:r>
              <a:rPr lang="en-US" sz="2400" b="1" dirty="0"/>
              <a:t>e / kWh</a:t>
            </a:r>
            <a:r>
              <a:rPr lang="en-US" sz="2400" dirty="0"/>
              <a:t> – the amount of carbon dioxide creating the same effect as all the gases released producing each kilowatt hour of electricity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/>
          </a:p>
          <a:p>
            <a:r>
              <a:rPr lang="en-US" sz="2400" b="1" dirty="0"/>
              <a:t>Kg CO</a:t>
            </a:r>
            <a:r>
              <a:rPr lang="en-US" sz="2400" b="1" baseline="-25000" dirty="0"/>
              <a:t>2</a:t>
            </a:r>
            <a:r>
              <a:rPr lang="en-US" sz="2400" b="1" dirty="0"/>
              <a:t>e / therm </a:t>
            </a:r>
            <a:r>
              <a:rPr lang="en-US" sz="2400" dirty="0"/>
              <a:t>- the amount of carbon dioxide creating the same effect as all the gases released when a therm of natural gas is used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7189143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638B731E0812409FF73E8A707ECE1F" ma:contentTypeVersion="19" ma:contentTypeDescription="Create a new document." ma:contentTypeScope="" ma:versionID="b3784bb2a22499e0369d3346591e9535">
  <xsd:schema xmlns:xsd="http://www.w3.org/2001/XMLSchema" xmlns:xs="http://www.w3.org/2001/XMLSchema" xmlns:p="http://schemas.microsoft.com/office/2006/metadata/properties" xmlns:ns2="6a008b0a-2f61-4454-a5bb-ab385b6b616a" xmlns:ns3="3ab2e97e-f4f5-4348-8e63-7c9562bb1d59" targetNamespace="http://schemas.microsoft.com/office/2006/metadata/properties" ma:root="true" ma:fieldsID="d62dd9674c707f039b15ead7539b060f" ns2:_="" ns3:_="">
    <xsd:import namespace="6a008b0a-2f61-4454-a5bb-ab385b6b616a"/>
    <xsd:import namespace="3ab2e97e-f4f5-4348-8e63-7c9562bb1d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008b0a-2f61-4454-a5bb-ab385b6b61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9027acf-5775-4304-9666-1aa101a150e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b2e97e-f4f5-4348-8e63-7c9562bb1d5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e6ec6a3-755e-4030-85bd-438d72ead6b1}" ma:internalName="TaxCatchAll" ma:showField="CatchAllData" ma:web="3ab2e97e-f4f5-4348-8e63-7c9562bb1d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a008b0a-2f61-4454-a5bb-ab385b6b616a">
      <Terms xmlns="http://schemas.microsoft.com/office/infopath/2007/PartnerControls"/>
    </lcf76f155ced4ddcb4097134ff3c332f>
    <TaxCatchAll xmlns="3ab2e97e-f4f5-4348-8e63-7c9562bb1d59" xsi:nil="true"/>
  </documentManagement>
</p:properties>
</file>

<file path=customXml/itemProps1.xml><?xml version="1.0" encoding="utf-8"?>
<ds:datastoreItem xmlns:ds="http://schemas.openxmlformats.org/officeDocument/2006/customXml" ds:itemID="{A4811A8D-7559-42E7-BD54-8C7064B7B781}"/>
</file>

<file path=customXml/itemProps2.xml><?xml version="1.0" encoding="utf-8"?>
<ds:datastoreItem xmlns:ds="http://schemas.openxmlformats.org/officeDocument/2006/customXml" ds:itemID="{2C7485F1-D453-457C-8CF7-D36BD2F288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D39248-29CB-4008-9663-FBD5381762BE}">
  <ds:schemaRefs>
    <ds:schemaRef ds:uri="http://www.w3.org/XML/1998/namespace"/>
    <ds:schemaRef ds:uri="http://purl.org/dc/elements/1.1/"/>
    <ds:schemaRef ds:uri="2411ef09-a9ad-4694-b75e-5687e45796fb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terms/"/>
    <ds:schemaRef ds:uri="a813a993-dfc0-477b-beb1-d97f8c2f4a6a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>
  <clbl:label id="{33f00146-6fcc-49e9-b568-7896b3069d44}" enabled="0" method="" siteId="{33f00146-6fcc-49e9-b568-7896b3069d4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1031</Words>
  <Application>Microsoft Office PowerPoint</Application>
  <PresentationFormat>On-screen Show (16:9)</PresentationFormat>
  <Paragraphs>194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James P Reichling</cp:lastModifiedBy>
  <cp:revision>2</cp:revision>
  <dcterms:modified xsi:type="dcterms:W3CDTF">2025-08-25T22:30:00Z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0x010100BC638B731E0812409FF73E8A707ECE1F</vt:lpwstr>
  </property>
</Properties>
</file>