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3" r:id="rId4"/>
  </p:sldMasterIdLst>
  <p:notesMasterIdLst>
    <p:notesMasterId r:id="rId22"/>
  </p:notesMasterIdLst>
  <p:sldIdLst>
    <p:sldId id="256" r:id="rId5"/>
    <p:sldId id="261" r:id="rId6"/>
    <p:sldId id="267" r:id="rId7"/>
    <p:sldId id="270" r:id="rId8"/>
    <p:sldId id="357" r:id="rId9"/>
    <p:sldId id="350" r:id="rId10"/>
    <p:sldId id="361" r:id="rId11"/>
    <p:sldId id="274" r:id="rId12"/>
    <p:sldId id="275" r:id="rId13"/>
    <p:sldId id="272" r:id="rId14"/>
    <p:sldId id="273" r:id="rId15"/>
    <p:sldId id="355" r:id="rId16"/>
    <p:sldId id="356" r:id="rId17"/>
    <p:sldId id="362" r:id="rId18"/>
    <p:sldId id="363" r:id="rId19"/>
    <p:sldId id="358" r:id="rId20"/>
    <p:sldId id="359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AE6EDF-B369-4E2B-8759-E5033F65A59D}" v="7" dt="2025-08-22T21:44:21.930"/>
  </p1510:revLst>
</p1510:revInfo>
</file>

<file path=ppt/tableStyles.xml><?xml version="1.0" encoding="utf-8"?>
<a:tblStyleLst xmlns:a="http://schemas.openxmlformats.org/drawingml/2006/main" def="{946AEA79-BDDB-403E-A137-43348C8300E2}">
  <a:tblStyle styleId="{946AEA79-BDDB-403E-A137-43348C8300E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ichling, James P" userId="ee1059a1-793d-46a8-8106-1c3be50401eb" providerId="ADAL" clId="{D6AE6EDF-B369-4E2B-8759-E5033F65A59D}"/>
    <pc:docChg chg="undo custSel addSld delSld modSld sldOrd delMainMaster">
      <pc:chgData name="Reichling, James P" userId="ee1059a1-793d-46a8-8106-1c3be50401eb" providerId="ADAL" clId="{D6AE6EDF-B369-4E2B-8759-E5033F65A59D}" dt="2025-08-25T21:36:44.380" v="3646" actId="1076"/>
      <pc:docMkLst>
        <pc:docMk/>
      </pc:docMkLst>
      <pc:sldChg chg="modSp mod">
        <pc:chgData name="Reichling, James P" userId="ee1059a1-793d-46a8-8106-1c3be50401eb" providerId="ADAL" clId="{D6AE6EDF-B369-4E2B-8759-E5033F65A59D}" dt="2025-08-25T02:12:23.016" v="3636" actId="20577"/>
        <pc:sldMkLst>
          <pc:docMk/>
          <pc:sldMk cId="0" sldId="256"/>
        </pc:sldMkLst>
        <pc:spChg chg="mod">
          <ac:chgData name="Reichling, James P" userId="ee1059a1-793d-46a8-8106-1c3be50401eb" providerId="ADAL" clId="{D6AE6EDF-B369-4E2B-8759-E5033F65A59D}" dt="2025-08-25T02:12:23.016" v="3636" actId="20577"/>
          <ac:spMkLst>
            <pc:docMk/>
            <pc:sldMk cId="0" sldId="256"/>
            <ac:spMk id="181" creationId="{00000000-0000-0000-0000-000000000000}"/>
          </ac:spMkLst>
        </pc:spChg>
      </pc:sldChg>
      <pc:sldChg chg="modSp mod">
        <pc:chgData name="Reichling, James P" userId="ee1059a1-793d-46a8-8106-1c3be50401eb" providerId="ADAL" clId="{D6AE6EDF-B369-4E2B-8759-E5033F65A59D}" dt="2025-08-22T20:57:28.721" v="1520" actId="20577"/>
        <pc:sldMkLst>
          <pc:docMk/>
          <pc:sldMk cId="0" sldId="267"/>
        </pc:sldMkLst>
        <pc:spChg chg="mod">
          <ac:chgData name="Reichling, James P" userId="ee1059a1-793d-46a8-8106-1c3be50401eb" providerId="ADAL" clId="{D6AE6EDF-B369-4E2B-8759-E5033F65A59D}" dt="2025-08-22T20:57:28.721" v="1520" actId="20577"/>
          <ac:spMkLst>
            <pc:docMk/>
            <pc:sldMk cId="0" sldId="267"/>
            <ac:spMk id="271" creationId="{00000000-0000-0000-0000-000000000000}"/>
          </ac:spMkLst>
        </pc:spChg>
      </pc:sldChg>
      <pc:sldChg chg="modSp del mod">
        <pc:chgData name="Reichling, James P" userId="ee1059a1-793d-46a8-8106-1c3be50401eb" providerId="ADAL" clId="{D6AE6EDF-B369-4E2B-8759-E5033F65A59D}" dt="2025-08-22T20:57:36.244" v="1521" actId="47"/>
        <pc:sldMkLst>
          <pc:docMk/>
          <pc:sldMk cId="0" sldId="268"/>
        </pc:sldMkLst>
      </pc:sldChg>
      <pc:sldChg chg="modSp mod">
        <pc:chgData name="Reichling, James P" userId="ee1059a1-793d-46a8-8106-1c3be50401eb" providerId="ADAL" clId="{D6AE6EDF-B369-4E2B-8759-E5033F65A59D}" dt="2025-08-22T18:24:05.731" v="190" actId="20577"/>
        <pc:sldMkLst>
          <pc:docMk/>
          <pc:sldMk cId="0" sldId="270"/>
        </pc:sldMkLst>
        <pc:spChg chg="mod">
          <ac:chgData name="Reichling, James P" userId="ee1059a1-793d-46a8-8106-1c3be50401eb" providerId="ADAL" clId="{D6AE6EDF-B369-4E2B-8759-E5033F65A59D}" dt="2025-08-22T18:24:05.731" v="190" actId="20577"/>
          <ac:spMkLst>
            <pc:docMk/>
            <pc:sldMk cId="0" sldId="270"/>
            <ac:spMk id="295" creationId="{00000000-0000-0000-0000-000000000000}"/>
          </ac:spMkLst>
        </pc:spChg>
      </pc:sldChg>
      <pc:sldChg chg="del">
        <pc:chgData name="Reichling, James P" userId="ee1059a1-793d-46a8-8106-1c3be50401eb" providerId="ADAL" clId="{D6AE6EDF-B369-4E2B-8759-E5033F65A59D}" dt="2025-08-22T19:20:41.265" v="868" actId="47"/>
        <pc:sldMkLst>
          <pc:docMk/>
          <pc:sldMk cId="0" sldId="271"/>
        </pc:sldMkLst>
      </pc:sldChg>
      <pc:sldChg chg="delSp modSp mod">
        <pc:chgData name="Reichling, James P" userId="ee1059a1-793d-46a8-8106-1c3be50401eb" providerId="ADAL" clId="{D6AE6EDF-B369-4E2B-8759-E5033F65A59D}" dt="2025-08-22T21:18:56.635" v="2468" actId="20577"/>
        <pc:sldMkLst>
          <pc:docMk/>
          <pc:sldMk cId="0" sldId="272"/>
        </pc:sldMkLst>
        <pc:spChg chg="mod">
          <ac:chgData name="Reichling, James P" userId="ee1059a1-793d-46a8-8106-1c3be50401eb" providerId="ADAL" clId="{D6AE6EDF-B369-4E2B-8759-E5033F65A59D}" dt="2025-08-22T21:18:56.635" v="2468" actId="20577"/>
          <ac:spMkLst>
            <pc:docMk/>
            <pc:sldMk cId="0" sldId="272"/>
            <ac:spMk id="314" creationId="{00000000-0000-0000-0000-000000000000}"/>
          </ac:spMkLst>
        </pc:spChg>
      </pc:sldChg>
      <pc:sldChg chg="addSp delSp modSp mod">
        <pc:chgData name="Reichling, James P" userId="ee1059a1-793d-46a8-8106-1c3be50401eb" providerId="ADAL" clId="{D6AE6EDF-B369-4E2B-8759-E5033F65A59D}" dt="2025-08-22T21:12:30.722" v="1932" actId="1036"/>
        <pc:sldMkLst>
          <pc:docMk/>
          <pc:sldMk cId="0" sldId="274"/>
        </pc:sldMkLst>
        <pc:spChg chg="mod">
          <ac:chgData name="Reichling, James P" userId="ee1059a1-793d-46a8-8106-1c3be50401eb" providerId="ADAL" clId="{D6AE6EDF-B369-4E2B-8759-E5033F65A59D}" dt="2025-08-22T21:10:24.396" v="1915" actId="1076"/>
          <ac:spMkLst>
            <pc:docMk/>
            <pc:sldMk cId="0" sldId="274"/>
            <ac:spMk id="333" creationId="{00000000-0000-0000-0000-000000000000}"/>
          </ac:spMkLst>
        </pc:spChg>
        <pc:picChg chg="add mod">
          <ac:chgData name="Reichling, James P" userId="ee1059a1-793d-46a8-8106-1c3be50401eb" providerId="ADAL" clId="{D6AE6EDF-B369-4E2B-8759-E5033F65A59D}" dt="2025-08-22T21:12:30.722" v="1932" actId="1036"/>
          <ac:picMkLst>
            <pc:docMk/>
            <pc:sldMk cId="0" sldId="274"/>
            <ac:picMk id="5" creationId="{AC5A12E5-1A12-135D-434C-C9B04372B932}"/>
          </ac:picMkLst>
        </pc:picChg>
      </pc:sldChg>
      <pc:sldChg chg="addSp delSp modSp add del mod">
        <pc:chgData name="Reichling, James P" userId="ee1059a1-793d-46a8-8106-1c3be50401eb" providerId="ADAL" clId="{D6AE6EDF-B369-4E2B-8759-E5033F65A59D}" dt="2025-08-25T21:36:44.380" v="3646" actId="1076"/>
        <pc:sldMkLst>
          <pc:docMk/>
          <pc:sldMk cId="0" sldId="275"/>
        </pc:sldMkLst>
        <pc:picChg chg="add mod">
          <ac:chgData name="Reichling, James P" userId="ee1059a1-793d-46a8-8106-1c3be50401eb" providerId="ADAL" clId="{D6AE6EDF-B369-4E2B-8759-E5033F65A59D}" dt="2025-08-25T21:36:44.380" v="3646" actId="1076"/>
          <ac:picMkLst>
            <pc:docMk/>
            <pc:sldMk cId="0" sldId="275"/>
            <ac:picMk id="3" creationId="{B3EA33EF-79FB-DAD0-B216-A998E031EA85}"/>
          </ac:picMkLst>
        </pc:picChg>
        <pc:picChg chg="del">
          <ac:chgData name="Reichling, James P" userId="ee1059a1-793d-46a8-8106-1c3be50401eb" providerId="ADAL" clId="{D6AE6EDF-B369-4E2B-8759-E5033F65A59D}" dt="2025-08-25T21:35:19.730" v="3639" actId="478"/>
          <ac:picMkLst>
            <pc:docMk/>
            <pc:sldMk cId="0" sldId="275"/>
            <ac:picMk id="5" creationId="{E2CFB0F9-B6D5-2DD7-CA98-2E32F3FF4B83}"/>
          </ac:picMkLst>
        </pc:picChg>
        <pc:picChg chg="del mod">
          <ac:chgData name="Reichling, James P" userId="ee1059a1-793d-46a8-8106-1c3be50401eb" providerId="ADAL" clId="{D6AE6EDF-B369-4E2B-8759-E5033F65A59D}" dt="2025-08-25T21:36:34.206" v="3641" actId="478"/>
          <ac:picMkLst>
            <pc:docMk/>
            <pc:sldMk cId="0" sldId="275"/>
            <ac:picMk id="7" creationId="{BA7F00D4-0916-67EB-11C2-CBB2F97D007F}"/>
          </ac:picMkLst>
        </pc:picChg>
      </pc:sldChg>
      <pc:sldChg chg="del">
        <pc:chgData name="Reichling, James P" userId="ee1059a1-793d-46a8-8106-1c3be50401eb" providerId="ADAL" clId="{D6AE6EDF-B369-4E2B-8759-E5033F65A59D}" dt="2025-08-22T21:06:09.847" v="1906" actId="47"/>
        <pc:sldMkLst>
          <pc:docMk/>
          <pc:sldMk cId="0" sldId="276"/>
        </pc:sldMkLst>
      </pc:sldChg>
      <pc:sldChg chg="del">
        <pc:chgData name="Reichling, James P" userId="ee1059a1-793d-46a8-8106-1c3be50401eb" providerId="ADAL" clId="{D6AE6EDF-B369-4E2B-8759-E5033F65A59D}" dt="2025-08-22T18:20:32.416" v="69" actId="47"/>
        <pc:sldMkLst>
          <pc:docMk/>
          <pc:sldMk cId="0" sldId="277"/>
        </pc:sldMkLst>
      </pc:sldChg>
      <pc:sldChg chg="del">
        <pc:chgData name="Reichling, James P" userId="ee1059a1-793d-46a8-8106-1c3be50401eb" providerId="ADAL" clId="{D6AE6EDF-B369-4E2B-8759-E5033F65A59D}" dt="2025-08-22T21:06:11.549" v="1907" actId="47"/>
        <pc:sldMkLst>
          <pc:docMk/>
          <pc:sldMk cId="0" sldId="278"/>
        </pc:sldMkLst>
      </pc:sldChg>
      <pc:sldChg chg="del">
        <pc:chgData name="Reichling, James P" userId="ee1059a1-793d-46a8-8106-1c3be50401eb" providerId="ADAL" clId="{D6AE6EDF-B369-4E2B-8759-E5033F65A59D}" dt="2025-08-22T21:06:15.469" v="1908" actId="47"/>
        <pc:sldMkLst>
          <pc:docMk/>
          <pc:sldMk cId="0" sldId="279"/>
        </pc:sldMkLst>
      </pc:sldChg>
      <pc:sldChg chg="del">
        <pc:chgData name="Reichling, James P" userId="ee1059a1-793d-46a8-8106-1c3be50401eb" providerId="ADAL" clId="{D6AE6EDF-B369-4E2B-8759-E5033F65A59D}" dt="2025-08-22T21:18:35.760" v="2452" actId="47"/>
        <pc:sldMkLst>
          <pc:docMk/>
          <pc:sldMk cId="0" sldId="280"/>
        </pc:sldMkLst>
      </pc:sldChg>
      <pc:sldChg chg="del">
        <pc:chgData name="Reichling, James P" userId="ee1059a1-793d-46a8-8106-1c3be50401eb" providerId="ADAL" clId="{D6AE6EDF-B369-4E2B-8759-E5033F65A59D}" dt="2025-08-22T18:19:55.801" v="58" actId="47"/>
        <pc:sldMkLst>
          <pc:docMk/>
          <pc:sldMk cId="0" sldId="281"/>
        </pc:sldMkLst>
      </pc:sldChg>
      <pc:sldChg chg="add del">
        <pc:chgData name="Reichling, James P" userId="ee1059a1-793d-46a8-8106-1c3be50401eb" providerId="ADAL" clId="{D6AE6EDF-B369-4E2B-8759-E5033F65A59D}" dt="2025-08-22T21:37:41.411" v="3293" actId="47"/>
        <pc:sldMkLst>
          <pc:docMk/>
          <pc:sldMk cId="0" sldId="282"/>
        </pc:sldMkLst>
      </pc:sldChg>
      <pc:sldChg chg="add del">
        <pc:chgData name="Reichling, James P" userId="ee1059a1-793d-46a8-8106-1c3be50401eb" providerId="ADAL" clId="{D6AE6EDF-B369-4E2B-8759-E5033F65A59D}" dt="2025-08-22T21:37:42.582" v="3294" actId="47"/>
        <pc:sldMkLst>
          <pc:docMk/>
          <pc:sldMk cId="0" sldId="283"/>
        </pc:sldMkLst>
      </pc:sldChg>
      <pc:sldChg chg="del">
        <pc:chgData name="Reichling, James P" userId="ee1059a1-793d-46a8-8106-1c3be50401eb" providerId="ADAL" clId="{D6AE6EDF-B369-4E2B-8759-E5033F65A59D}" dt="2025-08-22T21:51:34.779" v="3605" actId="47"/>
        <pc:sldMkLst>
          <pc:docMk/>
          <pc:sldMk cId="0" sldId="284"/>
        </pc:sldMkLst>
      </pc:sldChg>
      <pc:sldChg chg="del">
        <pc:chgData name="Reichling, James P" userId="ee1059a1-793d-46a8-8106-1c3be50401eb" providerId="ADAL" clId="{D6AE6EDF-B369-4E2B-8759-E5033F65A59D}" dt="2025-08-22T21:51:34.365" v="3604" actId="47"/>
        <pc:sldMkLst>
          <pc:docMk/>
          <pc:sldMk cId="0" sldId="285"/>
        </pc:sldMkLst>
      </pc:sldChg>
      <pc:sldChg chg="del">
        <pc:chgData name="Reichling, James P" userId="ee1059a1-793d-46a8-8106-1c3be50401eb" providerId="ADAL" clId="{D6AE6EDF-B369-4E2B-8759-E5033F65A59D}" dt="2025-08-22T21:51:33.921" v="3603" actId="47"/>
        <pc:sldMkLst>
          <pc:docMk/>
          <pc:sldMk cId="0" sldId="286"/>
        </pc:sldMkLst>
      </pc:sldChg>
      <pc:sldChg chg="del">
        <pc:chgData name="Reichling, James P" userId="ee1059a1-793d-46a8-8106-1c3be50401eb" providerId="ADAL" clId="{D6AE6EDF-B369-4E2B-8759-E5033F65A59D}" dt="2025-08-22T21:51:33.279" v="3602" actId="47"/>
        <pc:sldMkLst>
          <pc:docMk/>
          <pc:sldMk cId="0" sldId="287"/>
        </pc:sldMkLst>
      </pc:sldChg>
      <pc:sldChg chg="del">
        <pc:chgData name="Reichling, James P" userId="ee1059a1-793d-46a8-8106-1c3be50401eb" providerId="ADAL" clId="{D6AE6EDF-B369-4E2B-8759-E5033F65A59D}" dt="2025-08-22T21:51:32.197" v="3601" actId="47"/>
        <pc:sldMkLst>
          <pc:docMk/>
          <pc:sldMk cId="0" sldId="288"/>
        </pc:sldMkLst>
      </pc:sldChg>
      <pc:sldChg chg="del">
        <pc:chgData name="Reichling, James P" userId="ee1059a1-793d-46a8-8106-1c3be50401eb" providerId="ADAL" clId="{D6AE6EDF-B369-4E2B-8759-E5033F65A59D}" dt="2025-08-22T21:51:31.696" v="3600" actId="47"/>
        <pc:sldMkLst>
          <pc:docMk/>
          <pc:sldMk cId="0" sldId="289"/>
        </pc:sldMkLst>
      </pc:sldChg>
      <pc:sldChg chg="del">
        <pc:chgData name="Reichling, James P" userId="ee1059a1-793d-46a8-8106-1c3be50401eb" providerId="ADAL" clId="{D6AE6EDF-B369-4E2B-8759-E5033F65A59D}" dt="2025-08-22T21:51:31.202" v="3599" actId="47"/>
        <pc:sldMkLst>
          <pc:docMk/>
          <pc:sldMk cId="0" sldId="290"/>
        </pc:sldMkLst>
      </pc:sldChg>
      <pc:sldChg chg="del">
        <pc:chgData name="Reichling, James P" userId="ee1059a1-793d-46a8-8106-1c3be50401eb" providerId="ADAL" clId="{D6AE6EDF-B369-4E2B-8759-E5033F65A59D}" dt="2025-08-22T18:19:44.558" v="49" actId="47"/>
        <pc:sldMkLst>
          <pc:docMk/>
          <pc:sldMk cId="0" sldId="291"/>
        </pc:sldMkLst>
      </pc:sldChg>
      <pc:sldChg chg="del">
        <pc:chgData name="Reichling, James P" userId="ee1059a1-793d-46a8-8106-1c3be50401eb" providerId="ADAL" clId="{D6AE6EDF-B369-4E2B-8759-E5033F65A59D}" dt="2025-08-22T18:19:45.088" v="50" actId="47"/>
        <pc:sldMkLst>
          <pc:docMk/>
          <pc:sldMk cId="0" sldId="292"/>
        </pc:sldMkLst>
      </pc:sldChg>
      <pc:sldChg chg="del">
        <pc:chgData name="Reichling, James P" userId="ee1059a1-793d-46a8-8106-1c3be50401eb" providerId="ADAL" clId="{D6AE6EDF-B369-4E2B-8759-E5033F65A59D}" dt="2025-08-22T18:19:45.663" v="51" actId="47"/>
        <pc:sldMkLst>
          <pc:docMk/>
          <pc:sldMk cId="0" sldId="293"/>
        </pc:sldMkLst>
      </pc:sldChg>
      <pc:sldChg chg="del">
        <pc:chgData name="Reichling, James P" userId="ee1059a1-793d-46a8-8106-1c3be50401eb" providerId="ADAL" clId="{D6AE6EDF-B369-4E2B-8759-E5033F65A59D}" dt="2025-08-22T18:19:46.399" v="52" actId="47"/>
        <pc:sldMkLst>
          <pc:docMk/>
          <pc:sldMk cId="0" sldId="294"/>
        </pc:sldMkLst>
      </pc:sldChg>
      <pc:sldChg chg="del">
        <pc:chgData name="Reichling, James P" userId="ee1059a1-793d-46a8-8106-1c3be50401eb" providerId="ADAL" clId="{D6AE6EDF-B369-4E2B-8759-E5033F65A59D}" dt="2025-08-22T18:19:47.051" v="53" actId="47"/>
        <pc:sldMkLst>
          <pc:docMk/>
          <pc:sldMk cId="0" sldId="295"/>
        </pc:sldMkLst>
      </pc:sldChg>
      <pc:sldChg chg="del">
        <pc:chgData name="Reichling, James P" userId="ee1059a1-793d-46a8-8106-1c3be50401eb" providerId="ADAL" clId="{D6AE6EDF-B369-4E2B-8759-E5033F65A59D}" dt="2025-08-22T18:19:47.896" v="54" actId="47"/>
        <pc:sldMkLst>
          <pc:docMk/>
          <pc:sldMk cId="0" sldId="296"/>
        </pc:sldMkLst>
      </pc:sldChg>
      <pc:sldChg chg="del">
        <pc:chgData name="Reichling, James P" userId="ee1059a1-793d-46a8-8106-1c3be50401eb" providerId="ADAL" clId="{D6AE6EDF-B369-4E2B-8759-E5033F65A59D}" dt="2025-08-22T18:19:48.552" v="55" actId="47"/>
        <pc:sldMkLst>
          <pc:docMk/>
          <pc:sldMk cId="0" sldId="297"/>
        </pc:sldMkLst>
      </pc:sldChg>
      <pc:sldChg chg="del">
        <pc:chgData name="Reichling, James P" userId="ee1059a1-793d-46a8-8106-1c3be50401eb" providerId="ADAL" clId="{D6AE6EDF-B369-4E2B-8759-E5033F65A59D}" dt="2025-08-22T18:19:49.518" v="56" actId="47"/>
        <pc:sldMkLst>
          <pc:docMk/>
          <pc:sldMk cId="0" sldId="298"/>
        </pc:sldMkLst>
      </pc:sldChg>
      <pc:sldChg chg="del">
        <pc:chgData name="Reichling, James P" userId="ee1059a1-793d-46a8-8106-1c3be50401eb" providerId="ADAL" clId="{D6AE6EDF-B369-4E2B-8759-E5033F65A59D}" dt="2025-08-22T18:19:50.484" v="57" actId="47"/>
        <pc:sldMkLst>
          <pc:docMk/>
          <pc:sldMk cId="0" sldId="299"/>
        </pc:sldMkLst>
      </pc:sldChg>
      <pc:sldChg chg="del">
        <pc:chgData name="Reichling, James P" userId="ee1059a1-793d-46a8-8106-1c3be50401eb" providerId="ADAL" clId="{D6AE6EDF-B369-4E2B-8759-E5033F65A59D}" dt="2025-08-22T18:18:51.131" v="23" actId="47"/>
        <pc:sldMkLst>
          <pc:docMk/>
          <pc:sldMk cId="0" sldId="300"/>
        </pc:sldMkLst>
      </pc:sldChg>
      <pc:sldChg chg="del">
        <pc:chgData name="Reichling, James P" userId="ee1059a1-793d-46a8-8106-1c3be50401eb" providerId="ADAL" clId="{D6AE6EDF-B369-4E2B-8759-E5033F65A59D}" dt="2025-08-22T18:18:51.602" v="24" actId="47"/>
        <pc:sldMkLst>
          <pc:docMk/>
          <pc:sldMk cId="0" sldId="301"/>
        </pc:sldMkLst>
      </pc:sldChg>
      <pc:sldChg chg="del">
        <pc:chgData name="Reichling, James P" userId="ee1059a1-793d-46a8-8106-1c3be50401eb" providerId="ADAL" clId="{D6AE6EDF-B369-4E2B-8759-E5033F65A59D}" dt="2025-08-22T18:18:52.053" v="25" actId="47"/>
        <pc:sldMkLst>
          <pc:docMk/>
          <pc:sldMk cId="0" sldId="302"/>
        </pc:sldMkLst>
      </pc:sldChg>
      <pc:sldChg chg="del">
        <pc:chgData name="Reichling, James P" userId="ee1059a1-793d-46a8-8106-1c3be50401eb" providerId="ADAL" clId="{D6AE6EDF-B369-4E2B-8759-E5033F65A59D}" dt="2025-08-22T18:18:52.505" v="26" actId="47"/>
        <pc:sldMkLst>
          <pc:docMk/>
          <pc:sldMk cId="0" sldId="303"/>
        </pc:sldMkLst>
      </pc:sldChg>
      <pc:sldChg chg="del">
        <pc:chgData name="Reichling, James P" userId="ee1059a1-793d-46a8-8106-1c3be50401eb" providerId="ADAL" clId="{D6AE6EDF-B369-4E2B-8759-E5033F65A59D}" dt="2025-08-22T18:18:52.902" v="27" actId="47"/>
        <pc:sldMkLst>
          <pc:docMk/>
          <pc:sldMk cId="0" sldId="304"/>
        </pc:sldMkLst>
      </pc:sldChg>
      <pc:sldChg chg="del">
        <pc:chgData name="Reichling, James P" userId="ee1059a1-793d-46a8-8106-1c3be50401eb" providerId="ADAL" clId="{D6AE6EDF-B369-4E2B-8759-E5033F65A59D}" dt="2025-08-22T18:18:53.381" v="28" actId="47"/>
        <pc:sldMkLst>
          <pc:docMk/>
          <pc:sldMk cId="0" sldId="305"/>
        </pc:sldMkLst>
      </pc:sldChg>
      <pc:sldChg chg="del">
        <pc:chgData name="Reichling, James P" userId="ee1059a1-793d-46a8-8106-1c3be50401eb" providerId="ADAL" clId="{D6AE6EDF-B369-4E2B-8759-E5033F65A59D}" dt="2025-08-22T18:18:54.220" v="29" actId="47"/>
        <pc:sldMkLst>
          <pc:docMk/>
          <pc:sldMk cId="0" sldId="306"/>
        </pc:sldMkLst>
      </pc:sldChg>
      <pc:sldChg chg="del">
        <pc:chgData name="Reichling, James P" userId="ee1059a1-793d-46a8-8106-1c3be50401eb" providerId="ADAL" clId="{D6AE6EDF-B369-4E2B-8759-E5033F65A59D}" dt="2025-08-22T18:18:55.479" v="30" actId="47"/>
        <pc:sldMkLst>
          <pc:docMk/>
          <pc:sldMk cId="0" sldId="307"/>
        </pc:sldMkLst>
      </pc:sldChg>
      <pc:sldChg chg="del">
        <pc:chgData name="Reichling, James P" userId="ee1059a1-793d-46a8-8106-1c3be50401eb" providerId="ADAL" clId="{D6AE6EDF-B369-4E2B-8759-E5033F65A59D}" dt="2025-08-22T18:18:56.011" v="31" actId="47"/>
        <pc:sldMkLst>
          <pc:docMk/>
          <pc:sldMk cId="0" sldId="308"/>
        </pc:sldMkLst>
      </pc:sldChg>
      <pc:sldChg chg="del">
        <pc:chgData name="Reichling, James P" userId="ee1059a1-793d-46a8-8106-1c3be50401eb" providerId="ADAL" clId="{D6AE6EDF-B369-4E2B-8759-E5033F65A59D}" dt="2025-08-22T18:18:59.369" v="32" actId="47"/>
        <pc:sldMkLst>
          <pc:docMk/>
          <pc:sldMk cId="0" sldId="309"/>
        </pc:sldMkLst>
      </pc:sldChg>
      <pc:sldChg chg="del">
        <pc:chgData name="Reichling, James P" userId="ee1059a1-793d-46a8-8106-1c3be50401eb" providerId="ADAL" clId="{D6AE6EDF-B369-4E2B-8759-E5033F65A59D}" dt="2025-08-22T18:19:05.426" v="33" actId="47"/>
        <pc:sldMkLst>
          <pc:docMk/>
          <pc:sldMk cId="0" sldId="310"/>
        </pc:sldMkLst>
      </pc:sldChg>
      <pc:sldChg chg="del">
        <pc:chgData name="Reichling, James P" userId="ee1059a1-793d-46a8-8106-1c3be50401eb" providerId="ADAL" clId="{D6AE6EDF-B369-4E2B-8759-E5033F65A59D}" dt="2025-08-22T18:19:06.435" v="34" actId="47"/>
        <pc:sldMkLst>
          <pc:docMk/>
          <pc:sldMk cId="0" sldId="311"/>
        </pc:sldMkLst>
      </pc:sldChg>
      <pc:sldChg chg="del">
        <pc:chgData name="Reichling, James P" userId="ee1059a1-793d-46a8-8106-1c3be50401eb" providerId="ADAL" clId="{D6AE6EDF-B369-4E2B-8759-E5033F65A59D}" dt="2025-08-22T18:19:09.902" v="35" actId="47"/>
        <pc:sldMkLst>
          <pc:docMk/>
          <pc:sldMk cId="0" sldId="312"/>
        </pc:sldMkLst>
      </pc:sldChg>
      <pc:sldChg chg="del">
        <pc:chgData name="Reichling, James P" userId="ee1059a1-793d-46a8-8106-1c3be50401eb" providerId="ADAL" clId="{D6AE6EDF-B369-4E2B-8759-E5033F65A59D}" dt="2025-08-22T18:19:10.790" v="36" actId="47"/>
        <pc:sldMkLst>
          <pc:docMk/>
          <pc:sldMk cId="0" sldId="313"/>
        </pc:sldMkLst>
      </pc:sldChg>
      <pc:sldChg chg="del">
        <pc:chgData name="Reichling, James P" userId="ee1059a1-793d-46a8-8106-1c3be50401eb" providerId="ADAL" clId="{D6AE6EDF-B369-4E2B-8759-E5033F65A59D}" dt="2025-08-22T18:19:23.377" v="37" actId="47"/>
        <pc:sldMkLst>
          <pc:docMk/>
          <pc:sldMk cId="0" sldId="314"/>
        </pc:sldMkLst>
      </pc:sldChg>
      <pc:sldChg chg="del">
        <pc:chgData name="Reichling, James P" userId="ee1059a1-793d-46a8-8106-1c3be50401eb" providerId="ADAL" clId="{D6AE6EDF-B369-4E2B-8759-E5033F65A59D}" dt="2025-08-22T18:19:24.187" v="38" actId="47"/>
        <pc:sldMkLst>
          <pc:docMk/>
          <pc:sldMk cId="0" sldId="315"/>
        </pc:sldMkLst>
      </pc:sldChg>
      <pc:sldChg chg="del">
        <pc:chgData name="Reichling, James P" userId="ee1059a1-793d-46a8-8106-1c3be50401eb" providerId="ADAL" clId="{D6AE6EDF-B369-4E2B-8759-E5033F65A59D}" dt="2025-08-22T18:19:25.193" v="39" actId="47"/>
        <pc:sldMkLst>
          <pc:docMk/>
          <pc:sldMk cId="0" sldId="316"/>
        </pc:sldMkLst>
      </pc:sldChg>
      <pc:sldChg chg="del">
        <pc:chgData name="Reichling, James P" userId="ee1059a1-793d-46a8-8106-1c3be50401eb" providerId="ADAL" clId="{D6AE6EDF-B369-4E2B-8759-E5033F65A59D}" dt="2025-08-22T18:19:26.561" v="40" actId="47"/>
        <pc:sldMkLst>
          <pc:docMk/>
          <pc:sldMk cId="0" sldId="317"/>
        </pc:sldMkLst>
      </pc:sldChg>
      <pc:sldChg chg="del">
        <pc:chgData name="Reichling, James P" userId="ee1059a1-793d-46a8-8106-1c3be50401eb" providerId="ADAL" clId="{D6AE6EDF-B369-4E2B-8759-E5033F65A59D}" dt="2025-08-22T18:19:27.764" v="41" actId="47"/>
        <pc:sldMkLst>
          <pc:docMk/>
          <pc:sldMk cId="0" sldId="318"/>
        </pc:sldMkLst>
      </pc:sldChg>
      <pc:sldChg chg="del">
        <pc:chgData name="Reichling, James P" userId="ee1059a1-793d-46a8-8106-1c3be50401eb" providerId="ADAL" clId="{D6AE6EDF-B369-4E2B-8759-E5033F65A59D}" dt="2025-08-22T18:19:29.329" v="42" actId="47"/>
        <pc:sldMkLst>
          <pc:docMk/>
          <pc:sldMk cId="0" sldId="319"/>
        </pc:sldMkLst>
      </pc:sldChg>
      <pc:sldChg chg="del">
        <pc:chgData name="Reichling, James P" userId="ee1059a1-793d-46a8-8106-1c3be50401eb" providerId="ADAL" clId="{D6AE6EDF-B369-4E2B-8759-E5033F65A59D}" dt="2025-08-22T18:19:30.996" v="43" actId="47"/>
        <pc:sldMkLst>
          <pc:docMk/>
          <pc:sldMk cId="0" sldId="320"/>
        </pc:sldMkLst>
      </pc:sldChg>
      <pc:sldChg chg="del">
        <pc:chgData name="Reichling, James P" userId="ee1059a1-793d-46a8-8106-1c3be50401eb" providerId="ADAL" clId="{D6AE6EDF-B369-4E2B-8759-E5033F65A59D}" dt="2025-08-22T18:19:32.214" v="44" actId="47"/>
        <pc:sldMkLst>
          <pc:docMk/>
          <pc:sldMk cId="0" sldId="321"/>
        </pc:sldMkLst>
      </pc:sldChg>
      <pc:sldChg chg="del">
        <pc:chgData name="Reichling, James P" userId="ee1059a1-793d-46a8-8106-1c3be50401eb" providerId="ADAL" clId="{D6AE6EDF-B369-4E2B-8759-E5033F65A59D}" dt="2025-08-22T18:19:33.280" v="45" actId="47"/>
        <pc:sldMkLst>
          <pc:docMk/>
          <pc:sldMk cId="0" sldId="322"/>
        </pc:sldMkLst>
      </pc:sldChg>
      <pc:sldChg chg="del">
        <pc:chgData name="Reichling, James P" userId="ee1059a1-793d-46a8-8106-1c3be50401eb" providerId="ADAL" clId="{D6AE6EDF-B369-4E2B-8759-E5033F65A59D}" dt="2025-08-22T18:19:33.724" v="46" actId="47"/>
        <pc:sldMkLst>
          <pc:docMk/>
          <pc:sldMk cId="0" sldId="323"/>
        </pc:sldMkLst>
      </pc:sldChg>
      <pc:sldChg chg="del">
        <pc:chgData name="Reichling, James P" userId="ee1059a1-793d-46a8-8106-1c3be50401eb" providerId="ADAL" clId="{D6AE6EDF-B369-4E2B-8759-E5033F65A59D}" dt="2025-08-22T18:19:35.174" v="47" actId="47"/>
        <pc:sldMkLst>
          <pc:docMk/>
          <pc:sldMk cId="0" sldId="324"/>
        </pc:sldMkLst>
      </pc:sldChg>
      <pc:sldChg chg="del">
        <pc:chgData name="Reichling, James P" userId="ee1059a1-793d-46a8-8106-1c3be50401eb" providerId="ADAL" clId="{D6AE6EDF-B369-4E2B-8759-E5033F65A59D}" dt="2025-08-22T18:19:39.261" v="48" actId="47"/>
        <pc:sldMkLst>
          <pc:docMk/>
          <pc:sldMk cId="0" sldId="325"/>
        </pc:sldMkLst>
      </pc:sldChg>
      <pc:sldChg chg="del">
        <pc:chgData name="Reichling, James P" userId="ee1059a1-793d-46a8-8106-1c3be50401eb" providerId="ADAL" clId="{D6AE6EDF-B369-4E2B-8759-E5033F65A59D}" dt="2025-08-22T18:18:19.526" v="7" actId="47"/>
        <pc:sldMkLst>
          <pc:docMk/>
          <pc:sldMk cId="0" sldId="326"/>
        </pc:sldMkLst>
      </pc:sldChg>
      <pc:sldChg chg="del">
        <pc:chgData name="Reichling, James P" userId="ee1059a1-793d-46a8-8106-1c3be50401eb" providerId="ADAL" clId="{D6AE6EDF-B369-4E2B-8759-E5033F65A59D}" dt="2025-08-22T18:18:20.194" v="8" actId="47"/>
        <pc:sldMkLst>
          <pc:docMk/>
          <pc:sldMk cId="0" sldId="327"/>
        </pc:sldMkLst>
      </pc:sldChg>
      <pc:sldChg chg="del">
        <pc:chgData name="Reichling, James P" userId="ee1059a1-793d-46a8-8106-1c3be50401eb" providerId="ADAL" clId="{D6AE6EDF-B369-4E2B-8759-E5033F65A59D}" dt="2025-08-22T18:18:21.683" v="9" actId="47"/>
        <pc:sldMkLst>
          <pc:docMk/>
          <pc:sldMk cId="0" sldId="328"/>
        </pc:sldMkLst>
      </pc:sldChg>
      <pc:sldChg chg="del">
        <pc:chgData name="Reichling, James P" userId="ee1059a1-793d-46a8-8106-1c3be50401eb" providerId="ADAL" clId="{D6AE6EDF-B369-4E2B-8759-E5033F65A59D}" dt="2025-08-22T18:18:24.390" v="10" actId="47"/>
        <pc:sldMkLst>
          <pc:docMk/>
          <pc:sldMk cId="0" sldId="329"/>
        </pc:sldMkLst>
      </pc:sldChg>
      <pc:sldChg chg="del">
        <pc:chgData name="Reichling, James P" userId="ee1059a1-793d-46a8-8106-1c3be50401eb" providerId="ADAL" clId="{D6AE6EDF-B369-4E2B-8759-E5033F65A59D}" dt="2025-08-22T18:18:25.190" v="11" actId="47"/>
        <pc:sldMkLst>
          <pc:docMk/>
          <pc:sldMk cId="0" sldId="330"/>
        </pc:sldMkLst>
      </pc:sldChg>
      <pc:sldChg chg="del">
        <pc:chgData name="Reichling, James P" userId="ee1059a1-793d-46a8-8106-1c3be50401eb" providerId="ADAL" clId="{D6AE6EDF-B369-4E2B-8759-E5033F65A59D}" dt="2025-08-22T18:18:26.083" v="12" actId="47"/>
        <pc:sldMkLst>
          <pc:docMk/>
          <pc:sldMk cId="0" sldId="331"/>
        </pc:sldMkLst>
      </pc:sldChg>
      <pc:sldChg chg="del">
        <pc:chgData name="Reichling, James P" userId="ee1059a1-793d-46a8-8106-1c3be50401eb" providerId="ADAL" clId="{D6AE6EDF-B369-4E2B-8759-E5033F65A59D}" dt="2025-08-22T18:18:27.220" v="13" actId="47"/>
        <pc:sldMkLst>
          <pc:docMk/>
          <pc:sldMk cId="0" sldId="332"/>
        </pc:sldMkLst>
      </pc:sldChg>
      <pc:sldChg chg="del">
        <pc:chgData name="Reichling, James P" userId="ee1059a1-793d-46a8-8106-1c3be50401eb" providerId="ADAL" clId="{D6AE6EDF-B369-4E2B-8759-E5033F65A59D}" dt="2025-08-22T18:18:28.733" v="14" actId="47"/>
        <pc:sldMkLst>
          <pc:docMk/>
          <pc:sldMk cId="0" sldId="333"/>
        </pc:sldMkLst>
      </pc:sldChg>
      <pc:sldChg chg="del">
        <pc:chgData name="Reichling, James P" userId="ee1059a1-793d-46a8-8106-1c3be50401eb" providerId="ADAL" clId="{D6AE6EDF-B369-4E2B-8759-E5033F65A59D}" dt="2025-08-22T18:18:32.746" v="15" actId="47"/>
        <pc:sldMkLst>
          <pc:docMk/>
          <pc:sldMk cId="0" sldId="334"/>
        </pc:sldMkLst>
      </pc:sldChg>
      <pc:sldChg chg="del">
        <pc:chgData name="Reichling, James P" userId="ee1059a1-793d-46a8-8106-1c3be50401eb" providerId="ADAL" clId="{D6AE6EDF-B369-4E2B-8759-E5033F65A59D}" dt="2025-08-22T18:18:34.377" v="16" actId="47"/>
        <pc:sldMkLst>
          <pc:docMk/>
          <pc:sldMk cId="0" sldId="335"/>
        </pc:sldMkLst>
      </pc:sldChg>
      <pc:sldChg chg="del">
        <pc:chgData name="Reichling, James P" userId="ee1059a1-793d-46a8-8106-1c3be50401eb" providerId="ADAL" clId="{D6AE6EDF-B369-4E2B-8759-E5033F65A59D}" dt="2025-08-22T18:18:35.339" v="17" actId="47"/>
        <pc:sldMkLst>
          <pc:docMk/>
          <pc:sldMk cId="0" sldId="336"/>
        </pc:sldMkLst>
      </pc:sldChg>
      <pc:sldChg chg="del">
        <pc:chgData name="Reichling, James P" userId="ee1059a1-793d-46a8-8106-1c3be50401eb" providerId="ADAL" clId="{D6AE6EDF-B369-4E2B-8759-E5033F65A59D}" dt="2025-08-22T18:18:41.987" v="18" actId="47"/>
        <pc:sldMkLst>
          <pc:docMk/>
          <pc:sldMk cId="0" sldId="337"/>
        </pc:sldMkLst>
      </pc:sldChg>
      <pc:sldChg chg="del">
        <pc:chgData name="Reichling, James P" userId="ee1059a1-793d-46a8-8106-1c3be50401eb" providerId="ADAL" clId="{D6AE6EDF-B369-4E2B-8759-E5033F65A59D}" dt="2025-08-22T18:18:43.355" v="19" actId="47"/>
        <pc:sldMkLst>
          <pc:docMk/>
          <pc:sldMk cId="0" sldId="338"/>
        </pc:sldMkLst>
      </pc:sldChg>
      <pc:sldChg chg="del">
        <pc:chgData name="Reichling, James P" userId="ee1059a1-793d-46a8-8106-1c3be50401eb" providerId="ADAL" clId="{D6AE6EDF-B369-4E2B-8759-E5033F65A59D}" dt="2025-08-22T18:18:44.715" v="20" actId="47"/>
        <pc:sldMkLst>
          <pc:docMk/>
          <pc:sldMk cId="0" sldId="339"/>
        </pc:sldMkLst>
      </pc:sldChg>
      <pc:sldChg chg="del">
        <pc:chgData name="Reichling, James P" userId="ee1059a1-793d-46a8-8106-1c3be50401eb" providerId="ADAL" clId="{D6AE6EDF-B369-4E2B-8759-E5033F65A59D}" dt="2025-08-22T18:18:45.890" v="21" actId="47"/>
        <pc:sldMkLst>
          <pc:docMk/>
          <pc:sldMk cId="0" sldId="340"/>
        </pc:sldMkLst>
      </pc:sldChg>
      <pc:sldChg chg="del">
        <pc:chgData name="Reichling, James P" userId="ee1059a1-793d-46a8-8106-1c3be50401eb" providerId="ADAL" clId="{D6AE6EDF-B369-4E2B-8759-E5033F65A59D}" dt="2025-08-22T18:18:47.294" v="22" actId="47"/>
        <pc:sldMkLst>
          <pc:docMk/>
          <pc:sldMk cId="0" sldId="341"/>
        </pc:sldMkLst>
      </pc:sldChg>
      <pc:sldChg chg="del">
        <pc:chgData name="Reichling, James P" userId="ee1059a1-793d-46a8-8106-1c3be50401eb" providerId="ADAL" clId="{D6AE6EDF-B369-4E2B-8759-E5033F65A59D}" dt="2025-08-22T18:18:10.690" v="4" actId="47"/>
        <pc:sldMkLst>
          <pc:docMk/>
          <pc:sldMk cId="0" sldId="342"/>
        </pc:sldMkLst>
      </pc:sldChg>
      <pc:sldChg chg="del">
        <pc:chgData name="Reichling, James P" userId="ee1059a1-793d-46a8-8106-1c3be50401eb" providerId="ADAL" clId="{D6AE6EDF-B369-4E2B-8759-E5033F65A59D}" dt="2025-08-22T18:18:12.021" v="5" actId="47"/>
        <pc:sldMkLst>
          <pc:docMk/>
          <pc:sldMk cId="0" sldId="343"/>
        </pc:sldMkLst>
      </pc:sldChg>
      <pc:sldChg chg="del">
        <pc:chgData name="Reichling, James P" userId="ee1059a1-793d-46a8-8106-1c3be50401eb" providerId="ADAL" clId="{D6AE6EDF-B369-4E2B-8759-E5033F65A59D}" dt="2025-08-22T18:18:13.286" v="6" actId="47"/>
        <pc:sldMkLst>
          <pc:docMk/>
          <pc:sldMk cId="0" sldId="344"/>
        </pc:sldMkLst>
      </pc:sldChg>
      <pc:sldChg chg="del">
        <pc:chgData name="Reichling, James P" userId="ee1059a1-793d-46a8-8106-1c3be50401eb" providerId="ADAL" clId="{D6AE6EDF-B369-4E2B-8759-E5033F65A59D}" dt="2025-08-22T18:18:06.860" v="3" actId="47"/>
        <pc:sldMkLst>
          <pc:docMk/>
          <pc:sldMk cId="0" sldId="345"/>
        </pc:sldMkLst>
      </pc:sldChg>
      <pc:sldChg chg="del">
        <pc:chgData name="Reichling, James P" userId="ee1059a1-793d-46a8-8106-1c3be50401eb" providerId="ADAL" clId="{D6AE6EDF-B369-4E2B-8759-E5033F65A59D}" dt="2025-08-22T21:51:30.367" v="3598" actId="47"/>
        <pc:sldMkLst>
          <pc:docMk/>
          <pc:sldMk cId="0" sldId="346"/>
        </pc:sldMkLst>
      </pc:sldChg>
      <pc:sldChg chg="del">
        <pc:chgData name="Reichling, James P" userId="ee1059a1-793d-46a8-8106-1c3be50401eb" providerId="ADAL" clId="{D6AE6EDF-B369-4E2B-8759-E5033F65A59D}" dt="2025-08-22T18:17:59.708" v="2" actId="47"/>
        <pc:sldMkLst>
          <pc:docMk/>
          <pc:sldMk cId="0" sldId="347"/>
        </pc:sldMkLst>
      </pc:sldChg>
      <pc:sldChg chg="del">
        <pc:chgData name="Reichling, James P" userId="ee1059a1-793d-46a8-8106-1c3be50401eb" providerId="ADAL" clId="{D6AE6EDF-B369-4E2B-8759-E5033F65A59D}" dt="2025-08-22T21:51:27.438" v="3597" actId="47"/>
        <pc:sldMkLst>
          <pc:docMk/>
          <pc:sldMk cId="0" sldId="348"/>
        </pc:sldMkLst>
      </pc:sldChg>
      <pc:sldChg chg="del">
        <pc:chgData name="Reichling, James P" userId="ee1059a1-793d-46a8-8106-1c3be50401eb" providerId="ADAL" clId="{D6AE6EDF-B369-4E2B-8759-E5033F65A59D}" dt="2025-08-22T21:51:26.658" v="3596" actId="47"/>
        <pc:sldMkLst>
          <pc:docMk/>
          <pc:sldMk cId="0" sldId="349"/>
        </pc:sldMkLst>
      </pc:sldChg>
      <pc:sldChg chg="modSp mod">
        <pc:chgData name="Reichling, James P" userId="ee1059a1-793d-46a8-8106-1c3be50401eb" providerId="ADAL" clId="{D6AE6EDF-B369-4E2B-8759-E5033F65A59D}" dt="2025-08-22T21:02:22.275" v="1905" actId="20577"/>
        <pc:sldMkLst>
          <pc:docMk/>
          <pc:sldMk cId="1527948040" sldId="350"/>
        </pc:sldMkLst>
        <pc:spChg chg="mod">
          <ac:chgData name="Reichling, James P" userId="ee1059a1-793d-46a8-8106-1c3be50401eb" providerId="ADAL" clId="{D6AE6EDF-B369-4E2B-8759-E5033F65A59D}" dt="2025-08-22T21:02:22.275" v="1905" actId="20577"/>
          <ac:spMkLst>
            <pc:docMk/>
            <pc:sldMk cId="1527948040" sldId="350"/>
            <ac:spMk id="295" creationId="{F49A9EC5-91E9-8094-15AA-1E438F179983}"/>
          </ac:spMkLst>
        </pc:spChg>
      </pc:sldChg>
      <pc:sldChg chg="del">
        <pc:chgData name="Reichling, James P" userId="ee1059a1-793d-46a8-8106-1c3be50401eb" providerId="ADAL" clId="{D6AE6EDF-B369-4E2B-8759-E5033F65A59D}" dt="2025-08-22T19:20:37.849" v="867" actId="47"/>
        <pc:sldMkLst>
          <pc:docMk/>
          <pc:sldMk cId="1547648489" sldId="351"/>
        </pc:sldMkLst>
      </pc:sldChg>
      <pc:sldChg chg="del">
        <pc:chgData name="Reichling, James P" userId="ee1059a1-793d-46a8-8106-1c3be50401eb" providerId="ADAL" clId="{D6AE6EDF-B369-4E2B-8759-E5033F65A59D}" dt="2025-08-22T18:19:57.526" v="59" actId="47"/>
        <pc:sldMkLst>
          <pc:docMk/>
          <pc:sldMk cId="1215273074" sldId="353"/>
        </pc:sldMkLst>
      </pc:sldChg>
      <pc:sldChg chg="del">
        <pc:chgData name="Reichling, James P" userId="ee1059a1-793d-46a8-8106-1c3be50401eb" providerId="ADAL" clId="{D6AE6EDF-B369-4E2B-8759-E5033F65A59D}" dt="2025-08-22T18:20:00.203" v="60" actId="47"/>
        <pc:sldMkLst>
          <pc:docMk/>
          <pc:sldMk cId="3076176136" sldId="354"/>
        </pc:sldMkLst>
      </pc:sldChg>
      <pc:sldChg chg="addSp delSp modSp add del mod">
        <pc:chgData name="Reichling, James P" userId="ee1059a1-793d-46a8-8106-1c3be50401eb" providerId="ADAL" clId="{D6AE6EDF-B369-4E2B-8759-E5033F65A59D}" dt="2025-08-22T21:38:22.206" v="3322" actId="20577"/>
        <pc:sldMkLst>
          <pc:docMk/>
          <pc:sldMk cId="3641635144" sldId="355"/>
        </pc:sldMkLst>
        <pc:spChg chg="add del mod">
          <ac:chgData name="Reichling, James P" userId="ee1059a1-793d-46a8-8106-1c3be50401eb" providerId="ADAL" clId="{D6AE6EDF-B369-4E2B-8759-E5033F65A59D}" dt="2025-08-22T21:20:36.181" v="2543" actId="20577"/>
          <ac:spMkLst>
            <pc:docMk/>
            <pc:sldMk cId="3641635144" sldId="355"/>
            <ac:spMk id="397" creationId="{7119A6CC-F7D1-A4AA-3BB6-6622D36472CE}"/>
          </ac:spMkLst>
        </pc:spChg>
        <pc:graphicFrameChg chg="mod modGraphic">
          <ac:chgData name="Reichling, James P" userId="ee1059a1-793d-46a8-8106-1c3be50401eb" providerId="ADAL" clId="{D6AE6EDF-B369-4E2B-8759-E5033F65A59D}" dt="2025-08-22T21:38:22.206" v="3322" actId="20577"/>
          <ac:graphicFrameMkLst>
            <pc:docMk/>
            <pc:sldMk cId="3641635144" sldId="355"/>
            <ac:graphicFrameMk id="398" creationId="{1488F744-820C-4942-69A8-71CFC5A41A5B}"/>
          </ac:graphicFrameMkLst>
        </pc:graphicFrameChg>
      </pc:sldChg>
      <pc:sldChg chg="modSp mod">
        <pc:chgData name="Reichling, James P" userId="ee1059a1-793d-46a8-8106-1c3be50401eb" providerId="ADAL" clId="{D6AE6EDF-B369-4E2B-8759-E5033F65A59D}" dt="2025-08-22T21:47:33.131" v="3595" actId="20577"/>
        <pc:sldMkLst>
          <pc:docMk/>
          <pc:sldMk cId="3462842786" sldId="356"/>
        </pc:sldMkLst>
        <pc:spChg chg="mod">
          <ac:chgData name="Reichling, James P" userId="ee1059a1-793d-46a8-8106-1c3be50401eb" providerId="ADAL" clId="{D6AE6EDF-B369-4E2B-8759-E5033F65A59D}" dt="2025-08-22T21:47:33.131" v="3595" actId="20577"/>
          <ac:spMkLst>
            <pc:docMk/>
            <pc:sldMk cId="3462842786" sldId="356"/>
            <ac:spMk id="389" creationId="{8E7FFB6B-8BA2-D994-06DD-547281069568}"/>
          </ac:spMkLst>
        </pc:spChg>
      </pc:sldChg>
      <pc:sldChg chg="modSp mod">
        <pc:chgData name="Reichling, James P" userId="ee1059a1-793d-46a8-8106-1c3be50401eb" providerId="ADAL" clId="{D6AE6EDF-B369-4E2B-8759-E5033F65A59D}" dt="2025-08-23T20:11:33.460" v="3609" actId="20577"/>
        <pc:sldMkLst>
          <pc:docMk/>
          <pc:sldMk cId="3136001262" sldId="357"/>
        </pc:sldMkLst>
        <pc:spChg chg="mod">
          <ac:chgData name="Reichling, James P" userId="ee1059a1-793d-46a8-8106-1c3be50401eb" providerId="ADAL" clId="{D6AE6EDF-B369-4E2B-8759-E5033F65A59D}" dt="2025-08-23T20:11:33.460" v="3609" actId="20577"/>
          <ac:spMkLst>
            <pc:docMk/>
            <pc:sldMk cId="3136001262" sldId="357"/>
            <ac:spMk id="295" creationId="{52C43427-7748-A2D8-B0A3-D94F922D142D}"/>
          </ac:spMkLst>
        </pc:spChg>
      </pc:sldChg>
      <pc:sldChg chg="modSp mod">
        <pc:chgData name="Reichling, James P" userId="ee1059a1-793d-46a8-8106-1c3be50401eb" providerId="ADAL" clId="{D6AE6EDF-B369-4E2B-8759-E5033F65A59D}" dt="2025-08-22T21:43:34.361" v="3592" actId="20577"/>
        <pc:sldMkLst>
          <pc:docMk/>
          <pc:sldMk cId="93423389" sldId="358"/>
        </pc:sldMkLst>
        <pc:spChg chg="mod">
          <ac:chgData name="Reichling, James P" userId="ee1059a1-793d-46a8-8106-1c3be50401eb" providerId="ADAL" clId="{D6AE6EDF-B369-4E2B-8759-E5033F65A59D}" dt="2025-08-22T21:43:34.361" v="3592" actId="20577"/>
          <ac:spMkLst>
            <pc:docMk/>
            <pc:sldMk cId="93423389" sldId="358"/>
            <ac:spMk id="389" creationId="{98412B56-0005-C50C-F3DC-72F131669391}"/>
          </ac:spMkLst>
        </pc:spChg>
      </pc:sldChg>
      <pc:sldChg chg="modSp mod">
        <pc:chgData name="Reichling, James P" userId="ee1059a1-793d-46a8-8106-1c3be50401eb" providerId="ADAL" clId="{D6AE6EDF-B369-4E2B-8759-E5033F65A59D}" dt="2025-08-22T21:45:08.763" v="3594" actId="20577"/>
        <pc:sldMkLst>
          <pc:docMk/>
          <pc:sldMk cId="3461300261" sldId="359"/>
        </pc:sldMkLst>
        <pc:spChg chg="mod">
          <ac:chgData name="Reichling, James P" userId="ee1059a1-793d-46a8-8106-1c3be50401eb" providerId="ADAL" clId="{D6AE6EDF-B369-4E2B-8759-E5033F65A59D}" dt="2025-08-22T21:45:08.763" v="3594" actId="20577"/>
          <ac:spMkLst>
            <pc:docMk/>
            <pc:sldMk cId="3461300261" sldId="359"/>
            <ac:spMk id="389" creationId="{E1771409-9F23-3A80-A61C-5C56A4BAF1BB}"/>
          </ac:spMkLst>
        </pc:spChg>
      </pc:sldChg>
      <pc:sldChg chg="del">
        <pc:chgData name="Reichling, James P" userId="ee1059a1-793d-46a8-8106-1c3be50401eb" providerId="ADAL" clId="{D6AE6EDF-B369-4E2B-8759-E5033F65A59D}" dt="2025-08-22T21:19:05.854" v="2469" actId="47"/>
        <pc:sldMkLst>
          <pc:docMk/>
          <pc:sldMk cId="2740066121" sldId="360"/>
        </pc:sldMkLst>
      </pc:sldChg>
      <pc:sldChg chg="modSp add mod">
        <pc:chgData name="Reichling, James P" userId="ee1059a1-793d-46a8-8106-1c3be50401eb" providerId="ADAL" clId="{D6AE6EDF-B369-4E2B-8759-E5033F65A59D}" dt="2025-08-22T21:01:39.746" v="1904" actId="113"/>
        <pc:sldMkLst>
          <pc:docMk/>
          <pc:sldMk cId="862318367" sldId="361"/>
        </pc:sldMkLst>
        <pc:spChg chg="mod">
          <ac:chgData name="Reichling, James P" userId="ee1059a1-793d-46a8-8106-1c3be50401eb" providerId="ADAL" clId="{D6AE6EDF-B369-4E2B-8759-E5033F65A59D}" dt="2025-08-22T21:01:39.746" v="1904" actId="113"/>
          <ac:spMkLst>
            <pc:docMk/>
            <pc:sldMk cId="862318367" sldId="361"/>
            <ac:spMk id="295" creationId="{122FD25B-6B55-EDDC-8C78-C9DC54B974F1}"/>
          </ac:spMkLst>
        </pc:spChg>
      </pc:sldChg>
      <pc:sldChg chg="del">
        <pc:chgData name="Reichling, James P" userId="ee1059a1-793d-46a8-8106-1c3be50401eb" providerId="ADAL" clId="{D6AE6EDF-B369-4E2B-8759-E5033F65A59D}" dt="2025-08-22T18:20:14.252" v="68" actId="47"/>
        <pc:sldMkLst>
          <pc:docMk/>
          <pc:sldMk cId="1105808806" sldId="361"/>
        </pc:sldMkLst>
      </pc:sldChg>
      <pc:sldChg chg="del">
        <pc:chgData name="Reichling, James P" userId="ee1059a1-793d-46a8-8106-1c3be50401eb" providerId="ADAL" clId="{D6AE6EDF-B369-4E2B-8759-E5033F65A59D}" dt="2025-08-22T18:20:12.495" v="67" actId="47"/>
        <pc:sldMkLst>
          <pc:docMk/>
          <pc:sldMk cId="63534472" sldId="362"/>
        </pc:sldMkLst>
      </pc:sldChg>
      <pc:sldChg chg="addSp modSp add mod ord">
        <pc:chgData name="Reichling, James P" userId="ee1059a1-793d-46a8-8106-1c3be50401eb" providerId="ADAL" clId="{D6AE6EDF-B369-4E2B-8759-E5033F65A59D}" dt="2025-08-22T21:40:14.282" v="3449" actId="20577"/>
        <pc:sldMkLst>
          <pc:docMk/>
          <pc:sldMk cId="1222329216" sldId="362"/>
        </pc:sldMkLst>
        <pc:spChg chg="add mod">
          <ac:chgData name="Reichling, James P" userId="ee1059a1-793d-46a8-8106-1c3be50401eb" providerId="ADAL" clId="{D6AE6EDF-B369-4E2B-8759-E5033F65A59D}" dt="2025-08-22T21:40:14.282" v="3449" actId="20577"/>
          <ac:spMkLst>
            <pc:docMk/>
            <pc:sldMk cId="1222329216" sldId="362"/>
            <ac:spMk id="2" creationId="{FAE743FC-5860-9068-05BA-1C891A683B6C}"/>
          </ac:spMkLst>
        </pc:spChg>
        <pc:spChg chg="mod">
          <ac:chgData name="Reichling, James P" userId="ee1059a1-793d-46a8-8106-1c3be50401eb" providerId="ADAL" clId="{D6AE6EDF-B369-4E2B-8759-E5033F65A59D}" dt="2025-08-22T21:38:08.757" v="3320" actId="20577"/>
          <ac:spMkLst>
            <pc:docMk/>
            <pc:sldMk cId="1222329216" sldId="362"/>
            <ac:spMk id="397" creationId="{E7B11697-B5F2-8A23-1DA9-3F04E7CE4976}"/>
          </ac:spMkLst>
        </pc:spChg>
        <pc:graphicFrameChg chg="modGraphic">
          <ac:chgData name="Reichling, James P" userId="ee1059a1-793d-46a8-8106-1c3be50401eb" providerId="ADAL" clId="{D6AE6EDF-B369-4E2B-8759-E5033F65A59D}" dt="2025-08-22T21:39:13.048" v="3324" actId="2165"/>
          <ac:graphicFrameMkLst>
            <pc:docMk/>
            <pc:sldMk cId="1222329216" sldId="362"/>
            <ac:graphicFrameMk id="398" creationId="{FCFD249B-9F8F-C002-20CF-2DE0E3D05874}"/>
          </ac:graphicFrameMkLst>
        </pc:graphicFrameChg>
      </pc:sldChg>
      <pc:sldChg chg="addSp modSp add mod">
        <pc:chgData name="Reichling, James P" userId="ee1059a1-793d-46a8-8106-1c3be50401eb" providerId="ADAL" clId="{D6AE6EDF-B369-4E2B-8759-E5033F65A59D}" dt="2025-08-22T21:41:47.500" v="3572" actId="1038"/>
        <pc:sldMkLst>
          <pc:docMk/>
          <pc:sldMk cId="1653025664" sldId="363"/>
        </pc:sldMkLst>
        <pc:spChg chg="add mod">
          <ac:chgData name="Reichling, James P" userId="ee1059a1-793d-46a8-8106-1c3be50401eb" providerId="ADAL" clId="{D6AE6EDF-B369-4E2B-8759-E5033F65A59D}" dt="2025-08-22T21:41:47.500" v="3572" actId="1038"/>
          <ac:spMkLst>
            <pc:docMk/>
            <pc:sldMk cId="1653025664" sldId="363"/>
            <ac:spMk id="2" creationId="{10B3CDBA-9265-CA57-653D-F1E8A1D605AC}"/>
          </ac:spMkLst>
        </pc:spChg>
        <pc:graphicFrameChg chg="modGraphic">
          <ac:chgData name="Reichling, James P" userId="ee1059a1-793d-46a8-8106-1c3be50401eb" providerId="ADAL" clId="{D6AE6EDF-B369-4E2B-8759-E5033F65A59D}" dt="2025-08-22T21:40:43.662" v="3451" actId="2165"/>
          <ac:graphicFrameMkLst>
            <pc:docMk/>
            <pc:sldMk cId="1653025664" sldId="363"/>
            <ac:graphicFrameMk id="398" creationId="{C4DACFC4-0F4B-C227-8D45-B2BAE878B649}"/>
          </ac:graphicFrameMkLst>
        </pc:graphicFrameChg>
      </pc:sldChg>
      <pc:sldMasterChg chg="del delSldLayout">
        <pc:chgData name="Reichling, James P" userId="ee1059a1-793d-46a8-8106-1c3be50401eb" providerId="ADAL" clId="{D6AE6EDF-B369-4E2B-8759-E5033F65A59D}" dt="2025-08-22T21:51:32.197" v="3601" actId="47"/>
        <pc:sldMasterMkLst>
          <pc:docMk/>
          <pc:sldMasterMk cId="0" sldId="2147483684"/>
        </pc:sldMasterMkLst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59"/>
          </pc:sldLayoutMkLst>
        </pc:sldLayoutChg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60"/>
          </pc:sldLayoutMkLst>
        </pc:sldLayoutChg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61"/>
          </pc:sldLayoutMkLst>
        </pc:sldLayoutChg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62"/>
          </pc:sldLayoutMkLst>
        </pc:sldLayoutChg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63"/>
          </pc:sldLayoutMkLst>
        </pc:sldLayoutChg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64"/>
          </pc:sldLayoutMkLst>
        </pc:sldLayoutChg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65"/>
          </pc:sldLayoutMkLst>
        </pc:sldLayoutChg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66"/>
          </pc:sldLayoutMkLst>
        </pc:sldLayoutChg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67"/>
          </pc:sldLayoutMkLst>
        </pc:sldLayoutChg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68"/>
          </pc:sldLayoutMkLst>
        </pc:sldLayoutChg>
        <pc:sldLayoutChg chg="del">
          <pc:chgData name="Reichling, James P" userId="ee1059a1-793d-46a8-8106-1c3be50401eb" providerId="ADAL" clId="{D6AE6EDF-B369-4E2B-8759-E5033F65A59D}" dt="2025-08-22T21:51:32.197" v="3601" actId="47"/>
          <pc:sldLayoutMkLst>
            <pc:docMk/>
            <pc:sldMasterMk cId="0" sldId="2147483684"/>
            <pc:sldLayoutMk cId="0" sldId="2147483669"/>
          </pc:sldLayoutMkLst>
        </pc:sldLayoutChg>
      </pc:sldMasterChg>
      <pc:sldMasterChg chg="del delSldLayout">
        <pc:chgData name="Reichling, James P" userId="ee1059a1-793d-46a8-8106-1c3be50401eb" providerId="ADAL" clId="{D6AE6EDF-B369-4E2B-8759-E5033F65A59D}" dt="2025-08-22T18:19:45.663" v="51" actId="47"/>
        <pc:sldMasterMkLst>
          <pc:docMk/>
          <pc:sldMasterMk cId="0" sldId="2147483685"/>
        </pc:sldMasterMkLst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70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71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72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73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74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75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76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77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78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79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80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81"/>
          </pc:sldLayoutMkLst>
        </pc:sldLayoutChg>
        <pc:sldLayoutChg chg="del">
          <pc:chgData name="Reichling, James P" userId="ee1059a1-793d-46a8-8106-1c3be50401eb" providerId="ADAL" clId="{D6AE6EDF-B369-4E2B-8759-E5033F65A59D}" dt="2025-08-22T18:19:45.663" v="51" actId="47"/>
          <pc:sldLayoutMkLst>
            <pc:docMk/>
            <pc:sldMasterMk cId="0" sldId="2147483685"/>
            <pc:sldLayoutMk cId="0" sldId="214748368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lipstreaminc.org/sketchbox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r/XWvFWevVF0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r/XWvFWevVF0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r/XWvFWevVF0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49cec1778b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149cec1778b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27ff1937cc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27ff1937cc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2f30ccb48d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2f30ccb48d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https://slipstreaminc.org/sketchbox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>
          <a:extLst>
            <a:ext uri="{FF2B5EF4-FFF2-40B4-BE49-F238E27FC236}">
              <a16:creationId xmlns:a16="http://schemas.microsoft.com/office/drawing/2014/main" id="{ECD4E73C-D2B6-2A35-28DE-A3DD5C98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2176d7a67c0_0_81:notes">
            <a:extLst>
              <a:ext uri="{FF2B5EF4-FFF2-40B4-BE49-F238E27FC236}">
                <a16:creationId xmlns:a16="http://schemas.microsoft.com/office/drawing/2014/main" id="{5A2032D1-2963-C35D-B4BC-4AD4FA2E78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2176d7a67c0_0_81:notes">
            <a:extLst>
              <a:ext uri="{FF2B5EF4-FFF2-40B4-BE49-F238E27FC236}">
                <a16:creationId xmlns:a16="http://schemas.microsoft.com/office/drawing/2014/main" id="{08C59B3B-FD08-2DC2-D350-A1DD14F9A7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7483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>
          <a:extLst>
            <a:ext uri="{FF2B5EF4-FFF2-40B4-BE49-F238E27FC236}">
              <a16:creationId xmlns:a16="http://schemas.microsoft.com/office/drawing/2014/main" id="{85CD2511-FD0A-68F9-E455-4D654AC9B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2f2a9d85e1d_0_21:notes">
            <a:extLst>
              <a:ext uri="{FF2B5EF4-FFF2-40B4-BE49-F238E27FC236}">
                <a16:creationId xmlns:a16="http://schemas.microsoft.com/office/drawing/2014/main" id="{4133C3FD-9DF5-099F-F00E-DE14ADF16A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2f2a9d85e1d_0_21:notes">
            <a:extLst>
              <a:ext uri="{FF2B5EF4-FFF2-40B4-BE49-F238E27FC236}">
                <a16:creationId xmlns:a16="http://schemas.microsoft.com/office/drawing/2014/main" id="{1FBF1F66-3AB9-DC4E-73A7-B723618FCC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Chat: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https://forms.office.com/r/XWvFWevVF0</a:t>
            </a:r>
            <a:r>
              <a:rPr lang="en"/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971323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>
          <a:extLst>
            <a:ext uri="{FF2B5EF4-FFF2-40B4-BE49-F238E27FC236}">
              <a16:creationId xmlns:a16="http://schemas.microsoft.com/office/drawing/2014/main" id="{8D882EE3-271E-E9CC-CEE4-9985E9676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2176d7a67c0_0_81:notes">
            <a:extLst>
              <a:ext uri="{FF2B5EF4-FFF2-40B4-BE49-F238E27FC236}">
                <a16:creationId xmlns:a16="http://schemas.microsoft.com/office/drawing/2014/main" id="{343827C9-E406-CA9A-8F1F-CD95F88380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2176d7a67c0_0_81:notes">
            <a:extLst>
              <a:ext uri="{FF2B5EF4-FFF2-40B4-BE49-F238E27FC236}">
                <a16:creationId xmlns:a16="http://schemas.microsoft.com/office/drawing/2014/main" id="{CD7A62FF-FE51-208D-EB7F-069D0EA775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47887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>
          <a:extLst>
            <a:ext uri="{FF2B5EF4-FFF2-40B4-BE49-F238E27FC236}">
              <a16:creationId xmlns:a16="http://schemas.microsoft.com/office/drawing/2014/main" id="{D1254F92-0301-7505-0EAB-586D3BD39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2176d7a67c0_0_81:notes">
            <a:extLst>
              <a:ext uri="{FF2B5EF4-FFF2-40B4-BE49-F238E27FC236}">
                <a16:creationId xmlns:a16="http://schemas.microsoft.com/office/drawing/2014/main" id="{C1946AA1-642B-1710-5028-9F9256581A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2176d7a67c0_0_81:notes">
            <a:extLst>
              <a:ext uri="{FF2B5EF4-FFF2-40B4-BE49-F238E27FC236}">
                <a16:creationId xmlns:a16="http://schemas.microsoft.com/office/drawing/2014/main" id="{93771672-D8BF-0B09-A46B-AAE52218EB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40663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>
          <a:extLst>
            <a:ext uri="{FF2B5EF4-FFF2-40B4-BE49-F238E27FC236}">
              <a16:creationId xmlns:a16="http://schemas.microsoft.com/office/drawing/2014/main" id="{4E1BFDBB-E48A-E500-DDB8-A6ECB39C5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2f2a9d85e1d_0_21:notes">
            <a:extLst>
              <a:ext uri="{FF2B5EF4-FFF2-40B4-BE49-F238E27FC236}">
                <a16:creationId xmlns:a16="http://schemas.microsoft.com/office/drawing/2014/main" id="{7AEE9418-EB96-9169-6698-38F6E0723F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2f2a9d85e1d_0_21:notes">
            <a:extLst>
              <a:ext uri="{FF2B5EF4-FFF2-40B4-BE49-F238E27FC236}">
                <a16:creationId xmlns:a16="http://schemas.microsoft.com/office/drawing/2014/main" id="{BE67C12A-76BB-0A40-CE82-97939BD1E0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Chat: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https://forms.office.com/r/XWvFWevVF0</a:t>
            </a:r>
            <a:r>
              <a:rPr lang="en"/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430433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>
          <a:extLst>
            <a:ext uri="{FF2B5EF4-FFF2-40B4-BE49-F238E27FC236}">
              <a16:creationId xmlns:a16="http://schemas.microsoft.com/office/drawing/2014/main" id="{412280D5-B7F6-F398-AD8A-66DD5A63B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2f2a9d85e1d_0_21:notes">
            <a:extLst>
              <a:ext uri="{FF2B5EF4-FFF2-40B4-BE49-F238E27FC236}">
                <a16:creationId xmlns:a16="http://schemas.microsoft.com/office/drawing/2014/main" id="{08F06797-1E2B-EC06-1970-00C07458C3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2f2a9d85e1d_0_21:notes">
            <a:extLst>
              <a:ext uri="{FF2B5EF4-FFF2-40B4-BE49-F238E27FC236}">
                <a16:creationId xmlns:a16="http://schemas.microsoft.com/office/drawing/2014/main" id="{4B84F8EE-DE55-590F-FB78-BB8B1037D6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Chat: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https://forms.office.com/r/XWvFWevVF0</a:t>
            </a:r>
            <a:r>
              <a:rPr lang="en"/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68385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5a23abadb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25a23abadb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2df649b6794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2df649b6794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077780a7c6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2077780a7c6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>
          <a:extLst>
            <a:ext uri="{FF2B5EF4-FFF2-40B4-BE49-F238E27FC236}">
              <a16:creationId xmlns:a16="http://schemas.microsoft.com/office/drawing/2014/main" id="{B9D3C96E-B4E3-71AF-9F7B-9CCFE3A2F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077780a7c6_0_12:notes">
            <a:extLst>
              <a:ext uri="{FF2B5EF4-FFF2-40B4-BE49-F238E27FC236}">
                <a16:creationId xmlns:a16="http://schemas.microsoft.com/office/drawing/2014/main" id="{D0AD52A2-A47A-F017-4C4C-08520DFCC8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2077780a7c6_0_12:notes">
            <a:extLst>
              <a:ext uri="{FF2B5EF4-FFF2-40B4-BE49-F238E27FC236}">
                <a16:creationId xmlns:a16="http://schemas.microsoft.com/office/drawing/2014/main" id="{1CBFEF1D-8DA5-04A7-CA58-52AEF996E3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2383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>
          <a:extLst>
            <a:ext uri="{FF2B5EF4-FFF2-40B4-BE49-F238E27FC236}">
              <a16:creationId xmlns:a16="http://schemas.microsoft.com/office/drawing/2014/main" id="{B617D85A-5A34-E692-C7C7-10DDF71FF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077780a7c6_0_12:notes">
            <a:extLst>
              <a:ext uri="{FF2B5EF4-FFF2-40B4-BE49-F238E27FC236}">
                <a16:creationId xmlns:a16="http://schemas.microsoft.com/office/drawing/2014/main" id="{D2C8EFAD-BE37-9201-DEB9-6F34B2C61A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2077780a7c6_0_12:notes">
            <a:extLst>
              <a:ext uri="{FF2B5EF4-FFF2-40B4-BE49-F238E27FC236}">
                <a16:creationId xmlns:a16="http://schemas.microsoft.com/office/drawing/2014/main" id="{1DC8271B-03AB-5B45-DDB4-3964056375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9801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>
          <a:extLst>
            <a:ext uri="{FF2B5EF4-FFF2-40B4-BE49-F238E27FC236}">
              <a16:creationId xmlns:a16="http://schemas.microsoft.com/office/drawing/2014/main" id="{A50B83CE-5288-3A3B-8AAE-EDB24AF85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077780a7c6_0_12:notes">
            <a:extLst>
              <a:ext uri="{FF2B5EF4-FFF2-40B4-BE49-F238E27FC236}">
                <a16:creationId xmlns:a16="http://schemas.microsoft.com/office/drawing/2014/main" id="{162EB673-F608-16B9-4EEF-A958600CE3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2077780a7c6_0_12:notes">
            <a:extLst>
              <a:ext uri="{FF2B5EF4-FFF2-40B4-BE49-F238E27FC236}">
                <a16:creationId xmlns:a16="http://schemas.microsoft.com/office/drawing/2014/main" id="{576D5A4E-5880-CCC1-A1E8-AE47BDE25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5210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2137f5edcca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2137f5edcca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Wisconsin, Focus on Energy uses the following averages for </a:t>
            </a:r>
            <a:r>
              <a:rPr lang="en" b="1"/>
              <a:t>school buildings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Cost of electricity: $0.1148/kWh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Cost of Natural Gas: $0.996/therm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2137f5edcca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2137f5edcca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C9DAF8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slipstreaminc.org/sketchbox" TargetMode="Externa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GIocMgxHQ8?si=9ccBh_rawTyh5I3C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playlist?list=PL-mtgGdh8bvh3GsfC1Fpe8bJSO2uDRFo5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8" name="Google Shape;178;p39"/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9" name="Google Shape;179;p39"/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0" name="Google Shape;180;p39"/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1" name="Google Shape;181;p39"/>
          <p:cNvSpPr txBox="1"/>
          <p:nvPr/>
        </p:nvSpPr>
        <p:spPr>
          <a:xfrm>
            <a:off x="153575" y="519550"/>
            <a:ext cx="5798700" cy="1754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/>
              <a:t>Sketchbox™ by Slipstream</a:t>
            </a:r>
            <a:endParaRPr sz="30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Lesson 3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Schedules</a:t>
            </a:r>
            <a:endParaRPr sz="2400" dirty="0"/>
          </a:p>
        </p:txBody>
      </p:sp>
      <p:pic>
        <p:nvPicPr>
          <p:cNvPr id="182" name="Google Shape;182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3684" y="2571750"/>
            <a:ext cx="3632596" cy="21236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06883" y="2566591"/>
            <a:ext cx="1795995" cy="2205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3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06883" y="1558449"/>
            <a:ext cx="3191725" cy="5961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1" name="Google Shape;311;p55"/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2" name="Google Shape;312;p55"/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3" name="Google Shape;313;p55"/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14" name="Google Shape;314;p55"/>
          <p:cNvSpPr txBox="1"/>
          <p:nvPr/>
        </p:nvSpPr>
        <p:spPr>
          <a:xfrm>
            <a:off x="445800" y="456825"/>
            <a:ext cx="8124300" cy="4339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dirty="0"/>
              <a:t>Building Model and Changes</a:t>
            </a:r>
            <a:endParaRPr sz="2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/>
              <a:t>150,000 square foot school building in Chicago, default is building hours from 8am until 5 pm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/>
              <a:t>What if hours are expanded from 8 am until 8 pm or hours are reduced to 8 am to 4 pm?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/>
              <a:t>What if occupied set points are changed from 70 degrees Fahrenheit (heating) and 75 (cooling) to 68 and 77?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0" name="Google Shape;320;p56"/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1" name="Google Shape;321;p56"/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2" name="Google Shape;322;p56"/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23" name="Google Shape;323;p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56625" y="465525"/>
            <a:ext cx="4145389" cy="441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Google Shape;324;p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950" y="2950500"/>
            <a:ext cx="4249675" cy="834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56"/>
          <p:cNvSpPr txBox="1"/>
          <p:nvPr/>
        </p:nvSpPr>
        <p:spPr>
          <a:xfrm>
            <a:off x="207250" y="846075"/>
            <a:ext cx="41454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hlink"/>
                </a:solidFill>
                <a:hlinkClick r:id="rId5"/>
              </a:rPr>
              <a:t>https://slipstreaminc.org/sketchbox</a:t>
            </a:r>
            <a:endParaRPr sz="2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393">
          <a:extLst>
            <a:ext uri="{FF2B5EF4-FFF2-40B4-BE49-F238E27FC236}">
              <a16:creationId xmlns:a16="http://schemas.microsoft.com/office/drawing/2014/main" id="{03259EDB-73B5-E68B-0D8C-130C86BEC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4" name="Google Shape;394;p64">
            <a:extLst>
              <a:ext uri="{FF2B5EF4-FFF2-40B4-BE49-F238E27FC236}">
                <a16:creationId xmlns:a16="http://schemas.microsoft.com/office/drawing/2014/main" id="{F11C47F1-92F8-03B6-F1D3-1C3F73F39B1E}"/>
              </a:ext>
            </a:extLst>
          </p:cNvPr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5" name="Google Shape;395;p64">
            <a:extLst>
              <a:ext uri="{FF2B5EF4-FFF2-40B4-BE49-F238E27FC236}">
                <a16:creationId xmlns:a16="http://schemas.microsoft.com/office/drawing/2014/main" id="{76353D93-F23E-D253-6E5E-F122EAA937EE}"/>
              </a:ext>
            </a:extLst>
          </p:cNvPr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6" name="Google Shape;396;p64">
            <a:extLst>
              <a:ext uri="{FF2B5EF4-FFF2-40B4-BE49-F238E27FC236}">
                <a16:creationId xmlns:a16="http://schemas.microsoft.com/office/drawing/2014/main" id="{C7F5B2EA-6D4D-4ABD-0460-204FE2998EC3}"/>
              </a:ext>
            </a:extLst>
          </p:cNvPr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7" name="Google Shape;397;p64">
            <a:extLst>
              <a:ext uri="{FF2B5EF4-FFF2-40B4-BE49-F238E27FC236}">
                <a16:creationId xmlns:a16="http://schemas.microsoft.com/office/drawing/2014/main" id="{7119A6CC-F7D1-A4AA-3BB6-6622D36472CE}"/>
              </a:ext>
            </a:extLst>
          </p:cNvPr>
          <p:cNvSpPr txBox="1"/>
          <p:nvPr/>
        </p:nvSpPr>
        <p:spPr>
          <a:xfrm>
            <a:off x="216300" y="456825"/>
            <a:ext cx="87114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  </a:t>
            </a:r>
            <a:r>
              <a:rPr lang="en" sz="2200" dirty="0"/>
              <a:t>Lesson 3 – Schedules - RESULTS </a:t>
            </a:r>
            <a:endParaRPr sz="2200" dirty="0"/>
          </a:p>
        </p:txBody>
      </p:sp>
      <p:graphicFrame>
        <p:nvGraphicFramePr>
          <p:cNvPr id="398" name="Google Shape;398;p64">
            <a:extLst>
              <a:ext uri="{FF2B5EF4-FFF2-40B4-BE49-F238E27FC236}">
                <a16:creationId xmlns:a16="http://schemas.microsoft.com/office/drawing/2014/main" id="{1488F744-820C-4942-69A8-71CFC5A41A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4247094"/>
              </p:ext>
            </p:extLst>
          </p:nvPr>
        </p:nvGraphicFramePr>
        <p:xfrm>
          <a:off x="424475" y="1012984"/>
          <a:ext cx="8507254" cy="3886290"/>
        </p:xfrm>
        <a:graphic>
          <a:graphicData uri="http://schemas.openxmlformats.org/drawingml/2006/table">
            <a:tbl>
              <a:tblPr>
                <a:noFill/>
                <a:tableStyleId>{946AEA79-BDDB-403E-A137-43348C8300E2}</a:tableStyleId>
              </a:tblPr>
              <a:tblGrid>
                <a:gridCol w="3246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8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6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Scenario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Electricity </a:t>
                      </a:r>
                      <a:endParaRPr sz="24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(kWh)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Natural Gas</a:t>
                      </a:r>
                      <a:endParaRPr sz="24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Therms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Total Cost</a:t>
                      </a:r>
                      <a:endParaRPr sz="24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Dollars ($)</a:t>
                      </a:r>
                      <a:endParaRPr sz="24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Baseline 8am – 5 pm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(simple thermostats)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1,021,040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35,304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116,360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W</a:t>
                      </a:r>
                      <a:r>
                        <a:rPr lang="en" sz="2400" dirty="0"/>
                        <a:t>eekday 8 am – 8 pm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1,023,333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36,149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117,152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Weekday 8 am – 4 pm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1,019,696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34,982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116,017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214029628"/>
                  </a:ext>
                </a:extLst>
              </a:tr>
              <a:tr h="550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Weekday 8 am – 5 pm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new set points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996,779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33,475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112,908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71350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1635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>
          <a:extLst>
            <a:ext uri="{FF2B5EF4-FFF2-40B4-BE49-F238E27FC236}">
              <a16:creationId xmlns:a16="http://schemas.microsoft.com/office/drawing/2014/main" id="{1EA0A6F8-2CCA-A406-5016-8A82AA84A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6" name="Google Shape;386;p63">
            <a:extLst>
              <a:ext uri="{FF2B5EF4-FFF2-40B4-BE49-F238E27FC236}">
                <a16:creationId xmlns:a16="http://schemas.microsoft.com/office/drawing/2014/main" id="{17C216BF-3ED8-EFF2-5BC4-9851C8C5E4FD}"/>
              </a:ext>
            </a:extLst>
          </p:cNvPr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7" name="Google Shape;387;p63">
            <a:extLst>
              <a:ext uri="{FF2B5EF4-FFF2-40B4-BE49-F238E27FC236}">
                <a16:creationId xmlns:a16="http://schemas.microsoft.com/office/drawing/2014/main" id="{D39CEBFE-92B9-6E9B-E4C7-ED3AAF445CF4}"/>
              </a:ext>
            </a:extLst>
          </p:cNvPr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8" name="Google Shape;388;p63">
            <a:extLst>
              <a:ext uri="{FF2B5EF4-FFF2-40B4-BE49-F238E27FC236}">
                <a16:creationId xmlns:a16="http://schemas.microsoft.com/office/drawing/2014/main" id="{2383A2F9-B450-CAE4-FD68-224FA483A631}"/>
              </a:ext>
            </a:extLst>
          </p:cNvPr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9" name="Google Shape;389;p63">
            <a:extLst>
              <a:ext uri="{FF2B5EF4-FFF2-40B4-BE49-F238E27FC236}">
                <a16:creationId xmlns:a16="http://schemas.microsoft.com/office/drawing/2014/main" id="{8E7FFB6B-8BA2-D994-06DD-547281069568}"/>
              </a:ext>
            </a:extLst>
          </p:cNvPr>
          <p:cNvSpPr txBox="1"/>
          <p:nvPr/>
        </p:nvSpPr>
        <p:spPr>
          <a:xfrm>
            <a:off x="152275" y="524429"/>
            <a:ext cx="8550854" cy="2893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/>
              <a:t>Optional Extensions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/>
              <a:t>Compare the simple thermostats baseline to the default ASHRAE schedule (ASHRAE should be more comfortable, at what cost?)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/>
              <a:t>Add occupancy on weekend mornings, how significant is the change?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62842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393">
          <a:extLst>
            <a:ext uri="{FF2B5EF4-FFF2-40B4-BE49-F238E27FC236}">
              <a16:creationId xmlns:a16="http://schemas.microsoft.com/office/drawing/2014/main" id="{1B53AF32-F918-6966-D366-CFABBBB07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4" name="Google Shape;394;p64">
            <a:extLst>
              <a:ext uri="{FF2B5EF4-FFF2-40B4-BE49-F238E27FC236}">
                <a16:creationId xmlns:a16="http://schemas.microsoft.com/office/drawing/2014/main" id="{00E67269-C4E4-3764-1230-E5A468C3020B}"/>
              </a:ext>
            </a:extLst>
          </p:cNvPr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5" name="Google Shape;395;p64">
            <a:extLst>
              <a:ext uri="{FF2B5EF4-FFF2-40B4-BE49-F238E27FC236}">
                <a16:creationId xmlns:a16="http://schemas.microsoft.com/office/drawing/2014/main" id="{8B9D99E7-CBF1-AACE-B0ED-101CE5AD14D6}"/>
              </a:ext>
            </a:extLst>
          </p:cNvPr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6" name="Google Shape;396;p64">
            <a:extLst>
              <a:ext uri="{FF2B5EF4-FFF2-40B4-BE49-F238E27FC236}">
                <a16:creationId xmlns:a16="http://schemas.microsoft.com/office/drawing/2014/main" id="{E670BA67-6E5E-3837-CA78-4B8BBE6B1091}"/>
              </a:ext>
            </a:extLst>
          </p:cNvPr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7" name="Google Shape;397;p64">
            <a:extLst>
              <a:ext uri="{FF2B5EF4-FFF2-40B4-BE49-F238E27FC236}">
                <a16:creationId xmlns:a16="http://schemas.microsoft.com/office/drawing/2014/main" id="{E7B11697-B5F2-8A23-1DA9-3F04E7CE4976}"/>
              </a:ext>
            </a:extLst>
          </p:cNvPr>
          <p:cNvSpPr txBox="1"/>
          <p:nvPr/>
        </p:nvSpPr>
        <p:spPr>
          <a:xfrm>
            <a:off x="216300" y="456825"/>
            <a:ext cx="87114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  </a:t>
            </a:r>
            <a:r>
              <a:rPr lang="en" sz="2200" dirty="0"/>
              <a:t>Lesson 3 – Schedules – Discussion Questions</a:t>
            </a:r>
            <a:endParaRPr sz="2200" dirty="0"/>
          </a:p>
        </p:txBody>
      </p:sp>
      <p:graphicFrame>
        <p:nvGraphicFramePr>
          <p:cNvPr id="398" name="Google Shape;398;p64">
            <a:extLst>
              <a:ext uri="{FF2B5EF4-FFF2-40B4-BE49-F238E27FC236}">
                <a16:creationId xmlns:a16="http://schemas.microsoft.com/office/drawing/2014/main" id="{FCFD249B-9F8F-C002-20CF-2DE0E3D058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8105760"/>
              </p:ext>
            </p:extLst>
          </p:nvPr>
        </p:nvGraphicFramePr>
        <p:xfrm>
          <a:off x="424475" y="1012984"/>
          <a:ext cx="8507254" cy="2971920"/>
        </p:xfrm>
        <a:graphic>
          <a:graphicData uri="http://schemas.openxmlformats.org/drawingml/2006/table">
            <a:tbl>
              <a:tblPr>
                <a:noFill/>
                <a:tableStyleId>{946AEA79-BDDB-403E-A137-43348C8300E2}</a:tableStyleId>
              </a:tblPr>
              <a:tblGrid>
                <a:gridCol w="3246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8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6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Scenario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Electricity </a:t>
                      </a:r>
                      <a:endParaRPr sz="24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(kWh)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Natural Gas</a:t>
                      </a:r>
                      <a:endParaRPr sz="24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Therms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Total Cost</a:t>
                      </a:r>
                      <a:endParaRPr sz="24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Dollars ($)</a:t>
                      </a:r>
                      <a:endParaRPr sz="24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Baseline 8am – 5 pm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(simple thermostats)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1,021,040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35,304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116,360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W</a:t>
                      </a:r>
                      <a:r>
                        <a:rPr lang="en" sz="2400" dirty="0"/>
                        <a:t>eekday 8 am – 8 pm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1,023,333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36,149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117,152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Weekday 8 am – 4 pm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1,019,696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34,982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116,017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214029628"/>
                  </a:ext>
                </a:extLst>
              </a:tr>
            </a:tbl>
          </a:graphicData>
        </a:graphic>
      </p:graphicFrame>
      <p:sp>
        <p:nvSpPr>
          <p:cNvPr id="2" name="Google Shape;397;p64">
            <a:extLst>
              <a:ext uri="{FF2B5EF4-FFF2-40B4-BE49-F238E27FC236}">
                <a16:creationId xmlns:a16="http://schemas.microsoft.com/office/drawing/2014/main" id="{FAE743FC-5860-9068-05BA-1C891A683B6C}"/>
              </a:ext>
            </a:extLst>
          </p:cNvPr>
          <p:cNvSpPr txBox="1"/>
          <p:nvPr/>
        </p:nvSpPr>
        <p:spPr>
          <a:xfrm>
            <a:off x="322402" y="4054474"/>
            <a:ext cx="87114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1. Did changing the building schedule significantly affect energy use or cost? </a:t>
            </a: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1222329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393">
          <a:extLst>
            <a:ext uri="{FF2B5EF4-FFF2-40B4-BE49-F238E27FC236}">
              <a16:creationId xmlns:a16="http://schemas.microsoft.com/office/drawing/2014/main" id="{896ED248-0515-B932-EFF6-7E0DB83A8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4" name="Google Shape;394;p64">
            <a:extLst>
              <a:ext uri="{FF2B5EF4-FFF2-40B4-BE49-F238E27FC236}">
                <a16:creationId xmlns:a16="http://schemas.microsoft.com/office/drawing/2014/main" id="{C91C2671-D130-988D-19F7-31B6D95FC34F}"/>
              </a:ext>
            </a:extLst>
          </p:cNvPr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5" name="Google Shape;395;p64">
            <a:extLst>
              <a:ext uri="{FF2B5EF4-FFF2-40B4-BE49-F238E27FC236}">
                <a16:creationId xmlns:a16="http://schemas.microsoft.com/office/drawing/2014/main" id="{4ED54A1F-558E-267C-25DB-2E59174B1FAF}"/>
              </a:ext>
            </a:extLst>
          </p:cNvPr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6" name="Google Shape;396;p64">
            <a:extLst>
              <a:ext uri="{FF2B5EF4-FFF2-40B4-BE49-F238E27FC236}">
                <a16:creationId xmlns:a16="http://schemas.microsoft.com/office/drawing/2014/main" id="{14F22C18-FF45-F387-07A1-C2372976C1E8}"/>
              </a:ext>
            </a:extLst>
          </p:cNvPr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7" name="Google Shape;397;p64">
            <a:extLst>
              <a:ext uri="{FF2B5EF4-FFF2-40B4-BE49-F238E27FC236}">
                <a16:creationId xmlns:a16="http://schemas.microsoft.com/office/drawing/2014/main" id="{631D1CBA-0A41-0D36-B85C-3CEDA4C4E3A5}"/>
              </a:ext>
            </a:extLst>
          </p:cNvPr>
          <p:cNvSpPr txBox="1"/>
          <p:nvPr/>
        </p:nvSpPr>
        <p:spPr>
          <a:xfrm>
            <a:off x="216300" y="456825"/>
            <a:ext cx="87114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  </a:t>
            </a:r>
            <a:r>
              <a:rPr lang="en" sz="2200" dirty="0"/>
              <a:t>Lesson 3 – Schedules – Discussion Questions</a:t>
            </a:r>
            <a:endParaRPr sz="2200" dirty="0"/>
          </a:p>
        </p:txBody>
      </p:sp>
      <p:graphicFrame>
        <p:nvGraphicFramePr>
          <p:cNvPr id="398" name="Google Shape;398;p64">
            <a:extLst>
              <a:ext uri="{FF2B5EF4-FFF2-40B4-BE49-F238E27FC236}">
                <a16:creationId xmlns:a16="http://schemas.microsoft.com/office/drawing/2014/main" id="{C4DACFC4-0F4B-C227-8D45-B2BAE878B6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3492826"/>
              </p:ext>
            </p:extLst>
          </p:nvPr>
        </p:nvGraphicFramePr>
        <p:xfrm>
          <a:off x="424475" y="1012984"/>
          <a:ext cx="8507254" cy="2784740"/>
        </p:xfrm>
        <a:graphic>
          <a:graphicData uri="http://schemas.openxmlformats.org/drawingml/2006/table">
            <a:tbl>
              <a:tblPr>
                <a:noFill/>
                <a:tableStyleId>{946AEA79-BDDB-403E-A137-43348C8300E2}</a:tableStyleId>
              </a:tblPr>
              <a:tblGrid>
                <a:gridCol w="3246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8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6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Scenario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Electricity </a:t>
                      </a:r>
                      <a:endParaRPr sz="24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(kWh)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Natural Gas</a:t>
                      </a:r>
                      <a:endParaRPr sz="24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Therms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Total Cost</a:t>
                      </a:r>
                      <a:endParaRPr sz="24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Dollars ($)</a:t>
                      </a:r>
                      <a:endParaRPr sz="24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Baseline 8am – 5 pm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dirty="0"/>
                        <a:t>(simple thermostats)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1,021,040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35,304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116,360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Weekday 8 am – 5 pm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new set points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996,779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33,475</a:t>
                      </a:r>
                      <a:endParaRPr sz="2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/>
                        <a:t>112,908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713508974"/>
                  </a:ext>
                </a:extLst>
              </a:tr>
            </a:tbl>
          </a:graphicData>
        </a:graphic>
      </p:graphicFrame>
      <p:sp>
        <p:nvSpPr>
          <p:cNvPr id="2" name="Google Shape;397;p64">
            <a:extLst>
              <a:ext uri="{FF2B5EF4-FFF2-40B4-BE49-F238E27FC236}">
                <a16:creationId xmlns:a16="http://schemas.microsoft.com/office/drawing/2014/main" id="{10B3CDBA-9265-CA57-653D-F1E8A1D605AC}"/>
              </a:ext>
            </a:extLst>
          </p:cNvPr>
          <p:cNvSpPr txBox="1"/>
          <p:nvPr/>
        </p:nvSpPr>
        <p:spPr>
          <a:xfrm>
            <a:off x="231961" y="3899357"/>
            <a:ext cx="8801875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2. Did changing the temperature set points significantly affect energy use or cost? Are there disadvantages to this change?</a:t>
            </a: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1653025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>
          <a:extLst>
            <a:ext uri="{FF2B5EF4-FFF2-40B4-BE49-F238E27FC236}">
              <a16:creationId xmlns:a16="http://schemas.microsoft.com/office/drawing/2014/main" id="{904A9E3F-A00C-95F5-1E5E-D565F49D9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6" name="Google Shape;386;p63">
            <a:extLst>
              <a:ext uri="{FF2B5EF4-FFF2-40B4-BE49-F238E27FC236}">
                <a16:creationId xmlns:a16="http://schemas.microsoft.com/office/drawing/2014/main" id="{54385DAD-2B27-17EF-5D5E-57DE960C82D1}"/>
              </a:ext>
            </a:extLst>
          </p:cNvPr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7" name="Google Shape;387;p63">
            <a:extLst>
              <a:ext uri="{FF2B5EF4-FFF2-40B4-BE49-F238E27FC236}">
                <a16:creationId xmlns:a16="http://schemas.microsoft.com/office/drawing/2014/main" id="{39B38BDC-6E6C-185F-F007-6EE50748C1C3}"/>
              </a:ext>
            </a:extLst>
          </p:cNvPr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8" name="Google Shape;388;p63">
            <a:extLst>
              <a:ext uri="{FF2B5EF4-FFF2-40B4-BE49-F238E27FC236}">
                <a16:creationId xmlns:a16="http://schemas.microsoft.com/office/drawing/2014/main" id="{0A35E3B9-1BE8-10DB-6251-D1315DCA4FEA}"/>
              </a:ext>
            </a:extLst>
          </p:cNvPr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9" name="Google Shape;389;p63">
            <a:extLst>
              <a:ext uri="{FF2B5EF4-FFF2-40B4-BE49-F238E27FC236}">
                <a16:creationId xmlns:a16="http://schemas.microsoft.com/office/drawing/2014/main" id="{98412B56-0005-C50C-F3DC-72F131669391}"/>
              </a:ext>
            </a:extLst>
          </p:cNvPr>
          <p:cNvSpPr txBox="1"/>
          <p:nvPr/>
        </p:nvSpPr>
        <p:spPr>
          <a:xfrm>
            <a:off x="359229" y="456825"/>
            <a:ext cx="8417378" cy="2739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/>
              <a:t>Related Slipstream Sketchbox™ tutorials</a:t>
            </a:r>
          </a:p>
          <a:p>
            <a:pPr lvl="0" algn="ctr"/>
            <a:r>
              <a:rPr lang="en-US" sz="2800" dirty="0"/>
              <a:t>Tutorials for Specific tabs </a:t>
            </a:r>
          </a:p>
          <a:p>
            <a:pPr lvl="0">
              <a:lnSpc>
                <a:spcPct val="150000"/>
              </a:lnSpc>
            </a:pPr>
            <a:r>
              <a:rPr lang="en-US" sz="2800" dirty="0" err="1"/>
              <a:t>Sketchbox</a:t>
            </a:r>
            <a:r>
              <a:rPr lang="en-US" sz="2800" dirty="0"/>
              <a:t>: </a:t>
            </a:r>
            <a:r>
              <a:rPr lang="en-US" sz="2800" dirty="0">
                <a:hlinkClick r:id="rId3"/>
              </a:rPr>
              <a:t>Schedules</a:t>
            </a:r>
            <a:endParaRPr lang="en-US" sz="2800" dirty="0"/>
          </a:p>
          <a:p>
            <a:pPr lvl="0">
              <a:lnSpc>
                <a:spcPct val="150000"/>
              </a:lnSpc>
            </a:pPr>
            <a:r>
              <a:rPr lang="en-US" sz="2800" dirty="0">
                <a:hlinkClick r:id="rId4"/>
              </a:rPr>
              <a:t>Or search on the </a:t>
            </a:r>
            <a:r>
              <a:rPr lang="en-US" sz="2800" dirty="0" err="1">
                <a:hlinkClick r:id="rId4"/>
              </a:rPr>
              <a:t>Sketchbox</a:t>
            </a:r>
            <a:r>
              <a:rPr lang="en-US" sz="2800" dirty="0">
                <a:hlinkClick r:id="rId4"/>
              </a:rPr>
              <a:t>™ </a:t>
            </a:r>
            <a:r>
              <a:rPr lang="en-US" sz="2800" dirty="0" err="1">
                <a:hlinkClick r:id="rId4"/>
              </a:rPr>
              <a:t>youtube</a:t>
            </a:r>
            <a:r>
              <a:rPr lang="en-US" sz="2800" dirty="0">
                <a:hlinkClick r:id="rId4"/>
              </a:rPr>
              <a:t> channel</a:t>
            </a:r>
            <a:endParaRPr lang="en-US" sz="28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 dirty="0"/>
          </a:p>
        </p:txBody>
      </p:sp>
    </p:spTree>
    <p:extLst>
      <p:ext uri="{BB962C8B-B14F-4D97-AF65-F5344CB8AC3E}">
        <p14:creationId xmlns:p14="http://schemas.microsoft.com/office/powerpoint/2010/main" val="93423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>
          <a:extLst>
            <a:ext uri="{FF2B5EF4-FFF2-40B4-BE49-F238E27FC236}">
              <a16:creationId xmlns:a16="http://schemas.microsoft.com/office/drawing/2014/main" id="{00B2FBA4-F495-6D1C-646D-BAA3B1F60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6" name="Google Shape;386;p63">
            <a:extLst>
              <a:ext uri="{FF2B5EF4-FFF2-40B4-BE49-F238E27FC236}">
                <a16:creationId xmlns:a16="http://schemas.microsoft.com/office/drawing/2014/main" id="{18C59FF3-5A21-64E1-B3C2-7B66ED7C6882}"/>
              </a:ext>
            </a:extLst>
          </p:cNvPr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7" name="Google Shape;387;p63">
            <a:extLst>
              <a:ext uri="{FF2B5EF4-FFF2-40B4-BE49-F238E27FC236}">
                <a16:creationId xmlns:a16="http://schemas.microsoft.com/office/drawing/2014/main" id="{6A3D03DC-68EE-E7C3-DD65-A87AD65B0013}"/>
              </a:ext>
            </a:extLst>
          </p:cNvPr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8" name="Google Shape;388;p63">
            <a:extLst>
              <a:ext uri="{FF2B5EF4-FFF2-40B4-BE49-F238E27FC236}">
                <a16:creationId xmlns:a16="http://schemas.microsoft.com/office/drawing/2014/main" id="{A816E306-1904-C754-F340-30FDD872E255}"/>
              </a:ext>
            </a:extLst>
          </p:cNvPr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9" name="Google Shape;389;p63">
            <a:extLst>
              <a:ext uri="{FF2B5EF4-FFF2-40B4-BE49-F238E27FC236}">
                <a16:creationId xmlns:a16="http://schemas.microsoft.com/office/drawing/2014/main" id="{E1771409-9F23-3A80-A61C-5C56A4BAF1BB}"/>
              </a:ext>
            </a:extLst>
          </p:cNvPr>
          <p:cNvSpPr txBox="1"/>
          <p:nvPr/>
        </p:nvSpPr>
        <p:spPr>
          <a:xfrm>
            <a:off x="359229" y="456825"/>
            <a:ext cx="8417378" cy="1323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/>
              <a:t>Sketchbox™Lesson 3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dirty="0"/>
              <a:t>End of Presentation- thank you for watching!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8CA47F-C308-95A3-B849-3609F94DEF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229" y="2054694"/>
            <a:ext cx="3725761" cy="15470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3940C5C-92A8-6619-7965-1C08CECA77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9476" y="3094572"/>
            <a:ext cx="4330392" cy="17821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820528-8A7C-D9CB-C561-CC10AE17FF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8789" y="3686672"/>
            <a:ext cx="2167940" cy="12845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340B84-6BD8-8914-76C2-586EF23EC0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59012" y="1864659"/>
            <a:ext cx="2641680" cy="1153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300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Google Shape;221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42350" y="-29168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8" name="Google Shape;268;p50"/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9" name="Google Shape;269;p50"/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0" name="Google Shape;270;p50"/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1" name="Google Shape;271;p50"/>
          <p:cNvSpPr txBox="1"/>
          <p:nvPr/>
        </p:nvSpPr>
        <p:spPr>
          <a:xfrm>
            <a:off x="501889" y="378625"/>
            <a:ext cx="8314336" cy="3831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/>
              <a:t>Energy schedules and set points</a:t>
            </a:r>
            <a:endParaRPr sz="2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Buildings use energy to maintain a comfortable indoor temperature and humidity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In general, when the desired conditions for inside a building are further from outdoor conditions more energy is needed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Desired conditions (set points) inside a building may be different at different times of the day, especially when most of a building is not being used; this is done with schedules</a:t>
            </a:r>
            <a:endParaRPr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2" name="Google Shape;292;p53"/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3" name="Google Shape;293;p53"/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4" name="Google Shape;294;p53"/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5" name="Google Shape;295;p53"/>
          <p:cNvSpPr txBox="1"/>
          <p:nvPr/>
        </p:nvSpPr>
        <p:spPr>
          <a:xfrm>
            <a:off x="447025" y="378625"/>
            <a:ext cx="8568900" cy="2185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/>
              <a:t>In this lesson you will focus on: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/>
              <a:t>Schedules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/>
              <a:t>Set points</a:t>
            </a:r>
            <a:endParaRPr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291">
          <a:extLst>
            <a:ext uri="{FF2B5EF4-FFF2-40B4-BE49-F238E27FC236}">
              <a16:creationId xmlns:a16="http://schemas.microsoft.com/office/drawing/2014/main" id="{36B8FA4F-DDCC-106E-03B5-37D844725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2" name="Google Shape;292;p53">
            <a:extLst>
              <a:ext uri="{FF2B5EF4-FFF2-40B4-BE49-F238E27FC236}">
                <a16:creationId xmlns:a16="http://schemas.microsoft.com/office/drawing/2014/main" id="{B64D5332-1D77-418E-319C-099215CEA44B}"/>
              </a:ext>
            </a:extLst>
          </p:cNvPr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3" name="Google Shape;293;p53">
            <a:extLst>
              <a:ext uri="{FF2B5EF4-FFF2-40B4-BE49-F238E27FC236}">
                <a16:creationId xmlns:a16="http://schemas.microsoft.com/office/drawing/2014/main" id="{CE195E60-D736-0B38-F173-61FE8FF8B9B6}"/>
              </a:ext>
            </a:extLst>
          </p:cNvPr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4" name="Google Shape;294;p53">
            <a:extLst>
              <a:ext uri="{FF2B5EF4-FFF2-40B4-BE49-F238E27FC236}">
                <a16:creationId xmlns:a16="http://schemas.microsoft.com/office/drawing/2014/main" id="{4AAF1B57-309D-A52E-EA36-F345E742F4BF}"/>
              </a:ext>
            </a:extLst>
          </p:cNvPr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5" name="Google Shape;295;p53">
            <a:extLst>
              <a:ext uri="{FF2B5EF4-FFF2-40B4-BE49-F238E27FC236}">
                <a16:creationId xmlns:a16="http://schemas.microsoft.com/office/drawing/2014/main" id="{52C43427-7748-A2D8-B0A3-D94F922D142D}"/>
              </a:ext>
            </a:extLst>
          </p:cNvPr>
          <p:cNvSpPr txBox="1"/>
          <p:nvPr/>
        </p:nvSpPr>
        <p:spPr>
          <a:xfrm>
            <a:off x="367393" y="378625"/>
            <a:ext cx="8648532" cy="3939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/>
              <a:t>Lesson Objectives: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dirty="0"/>
          </a:p>
          <a:p>
            <a:pPr lvl="0"/>
            <a:r>
              <a:rPr lang="en-US" sz="2400" dirty="0"/>
              <a:t>Students can explain what a set point is and why they are often changed at different times</a:t>
            </a:r>
          </a:p>
          <a:p>
            <a:pPr lvl="0"/>
            <a:endParaRPr lang="en-US" sz="2400" dirty="0"/>
          </a:p>
          <a:p>
            <a:r>
              <a:rPr lang="en-US" sz="2400" dirty="0"/>
              <a:t>Students can explain different types of building schedules</a:t>
            </a:r>
          </a:p>
          <a:p>
            <a:r>
              <a:rPr lang="en-US" sz="2400" dirty="0"/>
              <a:t> </a:t>
            </a:r>
          </a:p>
          <a:p>
            <a:pPr lvl="0"/>
            <a:r>
              <a:rPr lang="en-US" sz="2400" dirty="0"/>
              <a:t>Students can use Sketchbox™ to examine the impact of changing set points and schedules on building energy use</a:t>
            </a:r>
          </a:p>
          <a:p>
            <a:pPr lvl="0"/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36001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291">
          <a:extLst>
            <a:ext uri="{FF2B5EF4-FFF2-40B4-BE49-F238E27FC236}">
              <a16:creationId xmlns:a16="http://schemas.microsoft.com/office/drawing/2014/main" id="{BA3CFA4C-90EE-6D99-C2B4-A8BDB7B9E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2" name="Google Shape;292;p53">
            <a:extLst>
              <a:ext uri="{FF2B5EF4-FFF2-40B4-BE49-F238E27FC236}">
                <a16:creationId xmlns:a16="http://schemas.microsoft.com/office/drawing/2014/main" id="{DD52B10A-0141-6627-3243-DB7CFCEB87B9}"/>
              </a:ext>
            </a:extLst>
          </p:cNvPr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3" name="Google Shape;293;p53">
            <a:extLst>
              <a:ext uri="{FF2B5EF4-FFF2-40B4-BE49-F238E27FC236}">
                <a16:creationId xmlns:a16="http://schemas.microsoft.com/office/drawing/2014/main" id="{7C3320FB-1C0F-5F3A-BAA0-4E99F16AB257}"/>
              </a:ext>
            </a:extLst>
          </p:cNvPr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4" name="Google Shape;294;p53">
            <a:extLst>
              <a:ext uri="{FF2B5EF4-FFF2-40B4-BE49-F238E27FC236}">
                <a16:creationId xmlns:a16="http://schemas.microsoft.com/office/drawing/2014/main" id="{DCA4B79D-6BBC-17CC-BD59-8AE87B96A3A9}"/>
              </a:ext>
            </a:extLst>
          </p:cNvPr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5" name="Google Shape;295;p53">
            <a:extLst>
              <a:ext uri="{FF2B5EF4-FFF2-40B4-BE49-F238E27FC236}">
                <a16:creationId xmlns:a16="http://schemas.microsoft.com/office/drawing/2014/main" id="{F49A9EC5-91E9-8094-15AA-1E438F179983}"/>
              </a:ext>
            </a:extLst>
          </p:cNvPr>
          <p:cNvSpPr txBox="1"/>
          <p:nvPr/>
        </p:nvSpPr>
        <p:spPr>
          <a:xfrm>
            <a:off x="447025" y="378625"/>
            <a:ext cx="8568900" cy="44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/>
              <a:t>Important terms: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/>
              <a:t>ASHRAE</a:t>
            </a:r>
            <a:r>
              <a:rPr lang="en-US" sz="2200" dirty="0"/>
              <a:t> – American Society of Heating, Refrigeration, and Air Conditioning Engineers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/>
              <a:t>Thermostat</a:t>
            </a:r>
            <a:r>
              <a:rPr lang="en-US" sz="2200" dirty="0"/>
              <a:t> – device that activates heating or cooling equipment when building temperatures are too far above or below desired conditions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/>
              <a:t>Temperature Set Point</a:t>
            </a:r>
            <a:r>
              <a:rPr lang="en" sz="2200" dirty="0"/>
              <a:t> (heating or cooling) –temperature setting for a building; heating or cooling equipment activates when needed to keep the building near the set point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/>
          </a:p>
        </p:txBody>
      </p:sp>
    </p:spTree>
    <p:extLst>
      <p:ext uri="{BB962C8B-B14F-4D97-AF65-F5344CB8AC3E}">
        <p14:creationId xmlns:p14="http://schemas.microsoft.com/office/powerpoint/2010/main" val="1527948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291">
          <a:extLst>
            <a:ext uri="{FF2B5EF4-FFF2-40B4-BE49-F238E27FC236}">
              <a16:creationId xmlns:a16="http://schemas.microsoft.com/office/drawing/2014/main" id="{CD6A0A1E-50B7-FD71-9172-BF47CA0F5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2" name="Google Shape;292;p53">
            <a:extLst>
              <a:ext uri="{FF2B5EF4-FFF2-40B4-BE49-F238E27FC236}">
                <a16:creationId xmlns:a16="http://schemas.microsoft.com/office/drawing/2014/main" id="{EDB037B0-568D-F6DF-348C-8FA075150D3D}"/>
              </a:ext>
            </a:extLst>
          </p:cNvPr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3" name="Google Shape;293;p53">
            <a:extLst>
              <a:ext uri="{FF2B5EF4-FFF2-40B4-BE49-F238E27FC236}">
                <a16:creationId xmlns:a16="http://schemas.microsoft.com/office/drawing/2014/main" id="{C0E07A5A-FD05-F8C3-DDB3-6E58B5BB5CEF}"/>
              </a:ext>
            </a:extLst>
          </p:cNvPr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4" name="Google Shape;294;p53">
            <a:extLst>
              <a:ext uri="{FF2B5EF4-FFF2-40B4-BE49-F238E27FC236}">
                <a16:creationId xmlns:a16="http://schemas.microsoft.com/office/drawing/2014/main" id="{7528A8AB-B899-2C87-F1E6-D3B22C615CCC}"/>
              </a:ext>
            </a:extLst>
          </p:cNvPr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5" name="Google Shape;295;p53">
            <a:extLst>
              <a:ext uri="{FF2B5EF4-FFF2-40B4-BE49-F238E27FC236}">
                <a16:creationId xmlns:a16="http://schemas.microsoft.com/office/drawing/2014/main" id="{122FD25B-6B55-EDDC-8C78-C9DC54B974F1}"/>
              </a:ext>
            </a:extLst>
          </p:cNvPr>
          <p:cNvSpPr txBox="1"/>
          <p:nvPr/>
        </p:nvSpPr>
        <p:spPr>
          <a:xfrm>
            <a:off x="447025" y="378625"/>
            <a:ext cx="8568900" cy="2923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/>
              <a:t>Important terms: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200" dirty="0"/>
          </a:p>
          <a:p>
            <a:r>
              <a:rPr lang="en" sz="2200" b="1" dirty="0"/>
              <a:t>Domestic hot water (DHW) </a:t>
            </a:r>
            <a:r>
              <a:rPr lang="en" sz="2200" dirty="0"/>
              <a:t>–</a:t>
            </a:r>
            <a:r>
              <a:rPr lang="en-US" sz="2200" dirty="0"/>
              <a:t> domestic hot water; water that is heated for sinks, showers, and other uses in the building</a:t>
            </a:r>
          </a:p>
          <a:p>
            <a:endParaRPr lang="en-US" sz="2200" dirty="0"/>
          </a:p>
          <a:p>
            <a:r>
              <a:rPr lang="en-US" sz="2200" b="1" dirty="0"/>
              <a:t>Plug load </a:t>
            </a:r>
            <a:r>
              <a:rPr lang="en-US" sz="2200" dirty="0"/>
              <a:t>– energy used by a device that plugs into an electrical outlet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000" dirty="0"/>
          </a:p>
        </p:txBody>
      </p:sp>
    </p:spTree>
    <p:extLst>
      <p:ext uri="{BB962C8B-B14F-4D97-AF65-F5344CB8AC3E}">
        <p14:creationId xmlns:p14="http://schemas.microsoft.com/office/powerpoint/2010/main" val="862318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0" name="Google Shape;330;p57"/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31" name="Google Shape;331;p57"/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32" name="Google Shape;332;p57"/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3" name="Google Shape;333;p57"/>
          <p:cNvSpPr txBox="1"/>
          <p:nvPr/>
        </p:nvSpPr>
        <p:spPr>
          <a:xfrm>
            <a:off x="415838" y="530689"/>
            <a:ext cx="3061972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This lesson uses the schedules tab</a:t>
            </a:r>
            <a:endParaRPr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5A12E5-1A12-135D-434C-C9B04372B9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100" y="484575"/>
            <a:ext cx="3228537" cy="440529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E2F3"/>
            </a:gs>
            <a:gs pos="81000">
              <a:srgbClr val="A0C3E4"/>
            </a:gs>
            <a:gs pos="100000">
              <a:srgbClr val="70A4D5"/>
            </a:gs>
          </a:gsLst>
          <a:lin ang="5400700" scaled="0"/>
        </a:gradFill>
        <a:effectLst/>
      </p:bgPr>
    </p:bg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9" name="Google Shape;339;p58"/>
          <p:cNvCxnSpPr/>
          <p:nvPr/>
        </p:nvCxnSpPr>
        <p:spPr>
          <a:xfrm rot="10800000" flipH="1">
            <a:off x="152275" y="1523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0" name="Google Shape;340;p58"/>
          <p:cNvCxnSpPr/>
          <p:nvPr/>
        </p:nvCxnSpPr>
        <p:spPr>
          <a:xfrm rot="10800000" flipH="1">
            <a:off x="152275" y="5029125"/>
            <a:ext cx="8865900" cy="8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1" name="Google Shape;341;p58"/>
          <p:cNvCxnSpPr/>
          <p:nvPr/>
        </p:nvCxnSpPr>
        <p:spPr>
          <a:xfrm rot="10800000" flipH="1">
            <a:off x="1371475" y="304425"/>
            <a:ext cx="7625700" cy="87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2" name="Google Shape;342;p58"/>
          <p:cNvSpPr txBox="1"/>
          <p:nvPr/>
        </p:nvSpPr>
        <p:spPr>
          <a:xfrm>
            <a:off x="265464" y="533747"/>
            <a:ext cx="83152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Switch to “simple thermostats” for weekday and weekends</a:t>
            </a:r>
            <a:endParaRPr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EA33EF-79FB-DAD0-B216-A998E031E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152" y="1192222"/>
            <a:ext cx="7961695" cy="3646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638B731E0812409FF73E8A707ECE1F" ma:contentTypeVersion="19" ma:contentTypeDescription="Create a new document." ma:contentTypeScope="" ma:versionID="b3784bb2a22499e0369d3346591e9535">
  <xsd:schema xmlns:xsd="http://www.w3.org/2001/XMLSchema" xmlns:xs="http://www.w3.org/2001/XMLSchema" xmlns:p="http://schemas.microsoft.com/office/2006/metadata/properties" xmlns:ns2="6a008b0a-2f61-4454-a5bb-ab385b6b616a" xmlns:ns3="3ab2e97e-f4f5-4348-8e63-7c9562bb1d59" targetNamespace="http://schemas.microsoft.com/office/2006/metadata/properties" ma:root="true" ma:fieldsID="d62dd9674c707f039b15ead7539b060f" ns2:_="" ns3:_="">
    <xsd:import namespace="6a008b0a-2f61-4454-a5bb-ab385b6b616a"/>
    <xsd:import namespace="3ab2e97e-f4f5-4348-8e63-7c9562bb1d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08b0a-2f61-4454-a5bb-ab385b6b61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9027acf-5775-4304-9666-1aa101a150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b2e97e-f4f5-4348-8e63-7c9562bb1d5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e6ec6a3-755e-4030-85bd-438d72ead6b1}" ma:internalName="TaxCatchAll" ma:showField="CatchAllData" ma:web="3ab2e97e-f4f5-4348-8e63-7c9562bb1d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008b0a-2f61-4454-a5bb-ab385b6b616a">
      <Terms xmlns="http://schemas.microsoft.com/office/infopath/2007/PartnerControls"/>
    </lcf76f155ced4ddcb4097134ff3c332f>
    <TaxCatchAll xmlns="3ab2e97e-f4f5-4348-8e63-7c9562bb1d5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5BF5AD-AEF3-4CD0-BD42-AF498F38D45D}"/>
</file>

<file path=customXml/itemProps2.xml><?xml version="1.0" encoding="utf-8"?>
<ds:datastoreItem xmlns:ds="http://schemas.openxmlformats.org/officeDocument/2006/customXml" ds:itemID="{F8A6FD3B-CA1B-4915-927B-F69C3F300907}">
  <ds:schemaRefs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a813a993-dfc0-477b-beb1-d97f8c2f4a6a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2411ef09-a9ad-4694-b75e-5687e45796fb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A8292BF-85F7-48AE-AFB7-2BF420D3F00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3f00146-6fcc-49e9-b568-7896b3069d44}" enabled="0" method="" siteId="{33f00146-6fcc-49e9-b568-7896b3069d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673</Words>
  <Application>Microsoft Office PowerPoint</Application>
  <PresentationFormat>On-screen Show (16:9)</PresentationFormat>
  <Paragraphs>131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James P Reichling</dc:creator>
  <cp:lastModifiedBy>James P Reichling</cp:lastModifiedBy>
  <cp:revision>2</cp:revision>
  <dcterms:modified xsi:type="dcterms:W3CDTF">2025-08-25T21:36:53Z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0x010100BC638B731E0812409FF73E8A707ECE1F</vt:lpwstr>
  </property>
</Properties>
</file>