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32"/>
  </p:notesMasterIdLst>
  <p:sldIdLst>
    <p:sldId id="256" r:id="rId2"/>
    <p:sldId id="261" r:id="rId3"/>
    <p:sldId id="267" r:id="rId4"/>
    <p:sldId id="268" r:id="rId5"/>
    <p:sldId id="270" r:id="rId6"/>
    <p:sldId id="357" r:id="rId7"/>
    <p:sldId id="350" r:id="rId8"/>
    <p:sldId id="351" r:id="rId9"/>
    <p:sldId id="271" r:id="rId10"/>
    <p:sldId id="274" r:id="rId11"/>
    <p:sldId id="275" r:id="rId12"/>
    <p:sldId id="276" r:id="rId13"/>
    <p:sldId id="278" r:id="rId14"/>
    <p:sldId id="279" r:id="rId15"/>
    <p:sldId id="272" r:id="rId16"/>
    <p:sldId id="280" r:id="rId17"/>
    <p:sldId id="273" r:id="rId18"/>
    <p:sldId id="360" r:id="rId19"/>
    <p:sldId id="362" r:id="rId20"/>
    <p:sldId id="361" r:id="rId21"/>
    <p:sldId id="281" r:id="rId22"/>
    <p:sldId id="353" r:id="rId23"/>
    <p:sldId id="354" r:id="rId24"/>
    <p:sldId id="355" r:id="rId25"/>
    <p:sldId id="282" r:id="rId26"/>
    <p:sldId id="283" r:id="rId27"/>
    <p:sldId id="356" r:id="rId28"/>
    <p:sldId id="277" r:id="rId29"/>
    <p:sldId id="358" r:id="rId30"/>
    <p:sldId id="359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0D0FA6-1333-4F04-A4F5-67163819C0CA}" v="25" dt="2025-08-25T20:32:02.490"/>
  </p1510:revLst>
</p1510:revInfo>
</file>

<file path=ppt/tableStyles.xml><?xml version="1.0" encoding="utf-8"?>
<a:tblStyleLst xmlns:a="http://schemas.openxmlformats.org/drawingml/2006/main" def="{946AEA79-BDDB-403E-A137-43348C8300E2}">
  <a:tblStyle styleId="{946AEA79-BDDB-403E-A137-43348C8300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chling, James P" userId="ee1059a1-793d-46a8-8106-1c3be50401eb" providerId="ADAL" clId="{EB0D0FA6-1333-4F04-A4F5-67163819C0CA}"/>
    <pc:docChg chg="undo custSel addSld delSld modSld sldOrd delMainMaster">
      <pc:chgData name="Reichling, James P" userId="ee1059a1-793d-46a8-8106-1c3be50401eb" providerId="ADAL" clId="{EB0D0FA6-1333-4F04-A4F5-67163819C0CA}" dt="2025-08-25T20:34:12.256" v="2785" actId="47"/>
      <pc:docMkLst>
        <pc:docMk/>
      </pc:docMkLst>
      <pc:sldChg chg="modSp mod">
        <pc:chgData name="Reichling, James P" userId="ee1059a1-793d-46a8-8106-1c3be50401eb" providerId="ADAL" clId="{EB0D0FA6-1333-4F04-A4F5-67163819C0CA}" dt="2025-08-25T20:32:18.436" v="2656" actId="790"/>
        <pc:sldMkLst>
          <pc:docMk/>
          <pc:sldMk cId="0" sldId="256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56"/>
            <ac:spMk id="181" creationId="{00000000-0000-0000-0000-000000000000}"/>
          </ac:spMkLst>
        </pc:spChg>
        <pc:picChg chg="mod">
          <ac:chgData name="Reichling, James P" userId="ee1059a1-793d-46a8-8106-1c3be50401eb" providerId="ADAL" clId="{EB0D0FA6-1333-4F04-A4F5-67163819C0CA}" dt="2025-08-12T20:02:09.788" v="1740" actId="1076"/>
          <ac:picMkLst>
            <pc:docMk/>
            <pc:sldMk cId="0" sldId="256"/>
            <ac:picMk id="182" creationId="{00000000-0000-0000-0000-000000000000}"/>
          </ac:picMkLst>
        </pc:picChg>
        <pc:picChg chg="mod">
          <ac:chgData name="Reichling, James P" userId="ee1059a1-793d-46a8-8106-1c3be50401eb" providerId="ADAL" clId="{EB0D0FA6-1333-4F04-A4F5-67163819C0CA}" dt="2025-08-12T20:02:11.149" v="1741" actId="1076"/>
          <ac:picMkLst>
            <pc:docMk/>
            <pc:sldMk cId="0" sldId="256"/>
            <ac:picMk id="183" creationId="{00000000-0000-0000-0000-000000000000}"/>
          </ac:picMkLst>
        </pc:picChg>
        <pc:picChg chg="mod">
          <ac:chgData name="Reichling, James P" userId="ee1059a1-793d-46a8-8106-1c3be50401eb" providerId="ADAL" clId="{EB0D0FA6-1333-4F04-A4F5-67163819C0CA}" dt="2025-08-12T20:02:13.940" v="1742" actId="1076"/>
          <ac:picMkLst>
            <pc:docMk/>
            <pc:sldMk cId="0" sldId="256"/>
            <ac:picMk id="184" creationId="{00000000-0000-0000-0000-000000000000}"/>
          </ac:picMkLst>
        </pc:picChg>
      </pc:sldChg>
      <pc:sldChg chg="del">
        <pc:chgData name="Reichling, James P" userId="ee1059a1-793d-46a8-8106-1c3be50401eb" providerId="ADAL" clId="{EB0D0FA6-1333-4F04-A4F5-67163819C0CA}" dt="2025-08-15T16:24:34.634" v="1964" actId="47"/>
        <pc:sldMkLst>
          <pc:docMk/>
          <pc:sldMk cId="0" sldId="262"/>
        </pc:sldMkLst>
      </pc:sldChg>
      <pc:sldChg chg="modSp mod">
        <pc:chgData name="Reichling, James P" userId="ee1059a1-793d-46a8-8106-1c3be50401eb" providerId="ADAL" clId="{EB0D0FA6-1333-4F04-A4F5-67163819C0CA}" dt="2025-08-25T20:32:18.436" v="2656" actId="790"/>
        <pc:sldMkLst>
          <pc:docMk/>
          <pc:sldMk cId="0" sldId="267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67"/>
            <ac:spMk id="271" creationId="{00000000-0000-0000-0000-000000000000}"/>
          </ac:spMkLst>
        </pc:spChg>
      </pc:sldChg>
      <pc:sldChg chg="modSp mod">
        <pc:chgData name="Reichling, James P" userId="ee1059a1-793d-46a8-8106-1c3be50401eb" providerId="ADAL" clId="{EB0D0FA6-1333-4F04-A4F5-67163819C0CA}" dt="2025-08-25T20:32:18.436" v="2656" actId="790"/>
        <pc:sldMkLst>
          <pc:docMk/>
          <pc:sldMk cId="0" sldId="268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68"/>
            <ac:spMk id="279" creationId="{00000000-0000-0000-0000-000000000000}"/>
          </ac:spMkLst>
        </pc:spChg>
      </pc:sldChg>
      <pc:sldChg chg="modSp mod">
        <pc:chgData name="Reichling, James P" userId="ee1059a1-793d-46a8-8106-1c3be50401eb" providerId="ADAL" clId="{EB0D0FA6-1333-4F04-A4F5-67163819C0CA}" dt="2025-08-25T20:32:18.436" v="2656" actId="790"/>
        <pc:sldMkLst>
          <pc:docMk/>
          <pc:sldMk cId="0" sldId="270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70"/>
            <ac:spMk id="295" creationId="{00000000-0000-0000-0000-000000000000}"/>
          </ac:spMkLst>
        </pc:spChg>
      </pc:sldChg>
      <pc:sldChg chg="modSp mod">
        <pc:chgData name="Reichling, James P" userId="ee1059a1-793d-46a8-8106-1c3be50401eb" providerId="ADAL" clId="{EB0D0FA6-1333-4F04-A4F5-67163819C0CA}" dt="2025-08-25T20:32:18.436" v="2656" actId="790"/>
        <pc:sldMkLst>
          <pc:docMk/>
          <pc:sldMk cId="0" sldId="271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71"/>
            <ac:spMk id="303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71"/>
            <ac:spMk id="306" creationId="{00000000-0000-0000-0000-000000000000}"/>
          </ac:spMkLst>
        </pc:spChg>
      </pc:sldChg>
      <pc:sldChg chg="modSp mod">
        <pc:chgData name="Reichling, James P" userId="ee1059a1-793d-46a8-8106-1c3be50401eb" providerId="ADAL" clId="{EB0D0FA6-1333-4F04-A4F5-67163819C0CA}" dt="2025-08-25T20:32:18.436" v="2656" actId="790"/>
        <pc:sldMkLst>
          <pc:docMk/>
          <pc:sldMk cId="0" sldId="272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72"/>
            <ac:spMk id="314" creationId="{00000000-0000-0000-0000-000000000000}"/>
          </ac:spMkLst>
        </pc:spChg>
      </pc:sldChg>
      <pc:sldChg chg="modSp mod">
        <pc:chgData name="Reichling, James P" userId="ee1059a1-793d-46a8-8106-1c3be50401eb" providerId="ADAL" clId="{EB0D0FA6-1333-4F04-A4F5-67163819C0CA}" dt="2025-08-25T20:32:18.436" v="2656" actId="790"/>
        <pc:sldMkLst>
          <pc:docMk/>
          <pc:sldMk cId="0" sldId="273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73"/>
            <ac:spMk id="325" creationId="{00000000-0000-0000-0000-000000000000}"/>
          </ac:spMkLst>
        </pc:spChg>
      </pc:sldChg>
      <pc:sldChg chg="modSp mod">
        <pc:chgData name="Reichling, James P" userId="ee1059a1-793d-46a8-8106-1c3be50401eb" providerId="ADAL" clId="{EB0D0FA6-1333-4F04-A4F5-67163819C0CA}" dt="2025-08-25T20:32:18.436" v="2656" actId="790"/>
        <pc:sldMkLst>
          <pc:docMk/>
          <pc:sldMk cId="0" sldId="274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74"/>
            <ac:spMk id="333" creationId="{00000000-0000-0000-0000-000000000000}"/>
          </ac:spMkLst>
        </pc:spChg>
      </pc:sldChg>
      <pc:sldChg chg="modSp mod">
        <pc:chgData name="Reichling, James P" userId="ee1059a1-793d-46a8-8106-1c3be50401eb" providerId="ADAL" clId="{EB0D0FA6-1333-4F04-A4F5-67163819C0CA}" dt="2025-08-25T20:32:18.436" v="2656" actId="790"/>
        <pc:sldMkLst>
          <pc:docMk/>
          <pc:sldMk cId="0" sldId="275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75"/>
            <ac:spMk id="342" creationId="{00000000-0000-0000-0000-000000000000}"/>
          </ac:spMkLst>
        </pc:spChg>
      </pc:sldChg>
      <pc:sldChg chg="modSp mod">
        <pc:chgData name="Reichling, James P" userId="ee1059a1-793d-46a8-8106-1c3be50401eb" providerId="ADAL" clId="{EB0D0FA6-1333-4F04-A4F5-67163819C0CA}" dt="2025-08-25T20:32:18.436" v="2656" actId="790"/>
        <pc:sldMkLst>
          <pc:docMk/>
          <pc:sldMk cId="0" sldId="276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76"/>
            <ac:spMk id="352" creationId="{00000000-0000-0000-0000-000000000000}"/>
          </ac:spMkLst>
        </pc:spChg>
      </pc:sldChg>
      <pc:sldChg chg="modSp mod ord">
        <pc:chgData name="Reichling, James P" userId="ee1059a1-793d-46a8-8106-1c3be50401eb" providerId="ADAL" clId="{EB0D0FA6-1333-4F04-A4F5-67163819C0CA}" dt="2025-08-25T20:32:18.436" v="2656" actId="790"/>
        <pc:sldMkLst>
          <pc:docMk/>
          <pc:sldMk cId="0" sldId="277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77"/>
            <ac:spMk id="361" creationId="{00000000-0000-0000-0000-000000000000}"/>
          </ac:spMkLst>
        </pc:spChg>
      </pc:sldChg>
      <pc:sldChg chg="modSp mod">
        <pc:chgData name="Reichling, James P" userId="ee1059a1-793d-46a8-8106-1c3be50401eb" providerId="ADAL" clId="{EB0D0FA6-1333-4F04-A4F5-67163819C0CA}" dt="2025-08-25T20:32:18.436" v="2656" actId="790"/>
        <pc:sldMkLst>
          <pc:docMk/>
          <pc:sldMk cId="0" sldId="278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78"/>
            <ac:spMk id="370" creationId="{00000000-0000-0000-0000-000000000000}"/>
          </ac:spMkLst>
        </pc:spChg>
      </pc:sldChg>
      <pc:sldChg chg="modSp mod">
        <pc:chgData name="Reichling, James P" userId="ee1059a1-793d-46a8-8106-1c3be50401eb" providerId="ADAL" clId="{EB0D0FA6-1333-4F04-A4F5-67163819C0CA}" dt="2025-08-25T20:32:18.436" v="2656" actId="790"/>
        <pc:sldMkLst>
          <pc:docMk/>
          <pc:sldMk cId="0" sldId="279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79"/>
            <ac:spMk id="379" creationId="{00000000-0000-0000-0000-000000000000}"/>
          </ac:spMkLst>
        </pc:spChg>
      </pc:sldChg>
      <pc:sldChg chg="modSp mod">
        <pc:chgData name="Reichling, James P" userId="ee1059a1-793d-46a8-8106-1c3be50401eb" providerId="ADAL" clId="{EB0D0FA6-1333-4F04-A4F5-67163819C0CA}" dt="2025-08-25T20:32:18.436" v="2656" actId="790"/>
        <pc:sldMkLst>
          <pc:docMk/>
          <pc:sldMk cId="0" sldId="280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80"/>
            <ac:spMk id="389" creationId="{00000000-0000-0000-0000-000000000000}"/>
          </ac:spMkLst>
        </pc:spChg>
      </pc:sldChg>
      <pc:sldChg chg="modSp mod">
        <pc:chgData name="Reichling, James P" userId="ee1059a1-793d-46a8-8106-1c3be50401eb" providerId="ADAL" clId="{EB0D0FA6-1333-4F04-A4F5-67163819C0CA}" dt="2025-08-25T20:32:18.436" v="2656" actId="790"/>
        <pc:sldMkLst>
          <pc:docMk/>
          <pc:sldMk cId="0" sldId="281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81"/>
            <ac:spMk id="397" creationId="{00000000-0000-0000-0000-000000000000}"/>
          </ac:spMkLst>
        </pc:spChg>
        <pc:graphicFrameChg chg="mod modGraphic">
          <ac:chgData name="Reichling, James P" userId="ee1059a1-793d-46a8-8106-1c3be50401eb" providerId="ADAL" clId="{EB0D0FA6-1333-4F04-A4F5-67163819C0CA}" dt="2025-08-25T20:32:18.436" v="2656" actId="790"/>
          <ac:graphicFrameMkLst>
            <pc:docMk/>
            <pc:sldMk cId="0" sldId="281"/>
            <ac:graphicFrameMk id="398" creationId="{00000000-0000-0000-0000-000000000000}"/>
          </ac:graphicFrameMkLst>
        </pc:graphicFrameChg>
      </pc:sldChg>
      <pc:sldChg chg="modSp mod ord">
        <pc:chgData name="Reichling, James P" userId="ee1059a1-793d-46a8-8106-1c3be50401eb" providerId="ADAL" clId="{EB0D0FA6-1333-4F04-A4F5-67163819C0CA}" dt="2025-08-25T20:32:18.436" v="2656" actId="790"/>
        <pc:sldMkLst>
          <pc:docMk/>
          <pc:sldMk cId="0" sldId="282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82"/>
            <ac:spMk id="406" creationId="{00000000-0000-0000-0000-000000000000}"/>
          </ac:spMkLst>
        </pc:spChg>
        <pc:graphicFrameChg chg="mod modGraphic">
          <ac:chgData name="Reichling, James P" userId="ee1059a1-793d-46a8-8106-1c3be50401eb" providerId="ADAL" clId="{EB0D0FA6-1333-4F04-A4F5-67163819C0CA}" dt="2025-08-25T20:32:18.436" v="2656" actId="790"/>
          <ac:graphicFrameMkLst>
            <pc:docMk/>
            <pc:sldMk cId="0" sldId="282"/>
            <ac:graphicFrameMk id="407" creationId="{00000000-0000-0000-0000-000000000000}"/>
          </ac:graphicFrameMkLst>
        </pc:graphicFrameChg>
      </pc:sldChg>
      <pc:sldChg chg="modSp mod">
        <pc:chgData name="Reichling, James P" userId="ee1059a1-793d-46a8-8106-1c3be50401eb" providerId="ADAL" clId="{EB0D0FA6-1333-4F04-A4F5-67163819C0CA}" dt="2025-08-25T20:33:27.852" v="2715" actId="20577"/>
        <pc:sldMkLst>
          <pc:docMk/>
          <pc:sldMk cId="0" sldId="283"/>
        </pc:sldMkLst>
        <pc:spChg chg="mod">
          <ac:chgData name="Reichling, James P" userId="ee1059a1-793d-46a8-8106-1c3be50401eb" providerId="ADAL" clId="{EB0D0FA6-1333-4F04-A4F5-67163819C0CA}" dt="2025-08-25T20:33:27.852" v="2715" actId="20577"/>
          <ac:spMkLst>
            <pc:docMk/>
            <pc:sldMk cId="0" sldId="283"/>
            <ac:spMk id="415" creationId="{00000000-0000-0000-0000-000000000000}"/>
          </ac:spMkLst>
        </pc:spChg>
        <pc:graphicFrameChg chg="mod modGraphic">
          <ac:chgData name="Reichling, James P" userId="ee1059a1-793d-46a8-8106-1c3be50401eb" providerId="ADAL" clId="{EB0D0FA6-1333-4F04-A4F5-67163819C0CA}" dt="2025-08-25T20:32:18.436" v="2656" actId="790"/>
          <ac:graphicFrameMkLst>
            <pc:docMk/>
            <pc:sldMk cId="0" sldId="283"/>
            <ac:graphicFrameMk id="416" creationId="{00000000-0000-0000-0000-000000000000}"/>
          </ac:graphicFrameMkLst>
        </pc:graphicFrameChg>
      </pc:sldChg>
      <pc:sldChg chg="modSp del mod">
        <pc:chgData name="Reichling, James P" userId="ee1059a1-793d-46a8-8106-1c3be50401eb" providerId="ADAL" clId="{EB0D0FA6-1333-4F04-A4F5-67163819C0CA}" dt="2025-08-25T20:34:12.256" v="2785" actId="47"/>
        <pc:sldMkLst>
          <pc:docMk/>
          <pc:sldMk cId="0" sldId="284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84"/>
            <ac:spMk id="424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84"/>
            <ac:spMk id="425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12.091" v="2784" actId="47"/>
        <pc:sldMkLst>
          <pc:docMk/>
          <pc:sldMk cId="0" sldId="285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85"/>
            <ac:spMk id="434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85"/>
            <ac:spMk id="435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11.915" v="2783" actId="47"/>
        <pc:sldMkLst>
          <pc:docMk/>
          <pc:sldMk cId="0" sldId="286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86"/>
            <ac:spMk id="446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86"/>
            <ac:spMk id="447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11.724" v="2782" actId="47"/>
        <pc:sldMkLst>
          <pc:docMk/>
          <pc:sldMk cId="0" sldId="287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87"/>
            <ac:spMk id="457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11.437" v="2781" actId="47"/>
        <pc:sldMkLst>
          <pc:docMk/>
          <pc:sldMk cId="0" sldId="288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88"/>
            <ac:spMk id="465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11.266" v="2780" actId="47"/>
        <pc:sldMkLst>
          <pc:docMk/>
          <pc:sldMk cId="0" sldId="289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89"/>
            <ac:spMk id="474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11.099" v="2779" actId="47"/>
        <pc:sldMkLst>
          <pc:docMk/>
          <pc:sldMk cId="0" sldId="290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90"/>
            <ac:spMk id="482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10.939" v="2778" actId="47"/>
        <pc:sldMkLst>
          <pc:docMk/>
          <pc:sldMk cId="0" sldId="291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91"/>
            <ac:spMk id="488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91"/>
            <ac:spMk id="490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10.763" v="2777" actId="47"/>
        <pc:sldMkLst>
          <pc:docMk/>
          <pc:sldMk cId="0" sldId="292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92"/>
            <ac:spMk id="495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92"/>
            <ac:spMk id="498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92"/>
            <ac:spMk id="499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92"/>
            <ac:spMk id="500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92"/>
            <ac:spMk id="501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92"/>
            <ac:spMk id="503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92"/>
            <ac:spMk id="504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92"/>
            <ac:spMk id="505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10.598" v="2776" actId="47"/>
        <pc:sldMkLst>
          <pc:docMk/>
          <pc:sldMk cId="0" sldId="293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93"/>
            <ac:spMk id="510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93"/>
            <ac:spMk id="511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93"/>
            <ac:spMk id="512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93"/>
            <ac:spMk id="513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93"/>
            <ac:spMk id="514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93"/>
            <ac:spMk id="519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93"/>
            <ac:spMk id="520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93"/>
            <ac:spMk id="522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93"/>
            <ac:spMk id="523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93"/>
            <ac:spMk id="524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10.418" v="2775" actId="47"/>
        <pc:sldMkLst>
          <pc:docMk/>
          <pc:sldMk cId="0" sldId="294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94"/>
            <ac:spMk id="532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10.250" v="2774" actId="47"/>
        <pc:sldMkLst>
          <pc:docMk/>
          <pc:sldMk cId="0" sldId="295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95"/>
            <ac:spMk id="542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10.074" v="2773" actId="47"/>
        <pc:sldMkLst>
          <pc:docMk/>
          <pc:sldMk cId="0" sldId="296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96"/>
            <ac:spMk id="551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9.606" v="2772" actId="47"/>
        <pc:sldMkLst>
          <pc:docMk/>
          <pc:sldMk cId="0" sldId="297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97"/>
            <ac:spMk id="559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9.286" v="2771" actId="47"/>
        <pc:sldMkLst>
          <pc:docMk/>
          <pc:sldMk cId="0" sldId="298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98"/>
            <ac:spMk id="567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9.111" v="2770" actId="47"/>
        <pc:sldMkLst>
          <pc:docMk/>
          <pc:sldMk cId="0" sldId="299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299"/>
            <ac:spMk id="576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9.087" v="2769" actId="47"/>
        <pc:sldMkLst>
          <pc:docMk/>
          <pc:sldMk cId="0" sldId="300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00"/>
            <ac:spMk id="584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8.790" v="2768" actId="47"/>
        <pc:sldMkLst>
          <pc:docMk/>
          <pc:sldMk cId="0" sldId="301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01"/>
            <ac:spMk id="594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8.619" v="2767" actId="47"/>
        <pc:sldMkLst>
          <pc:docMk/>
          <pc:sldMk cId="0" sldId="302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02"/>
            <ac:spMk id="606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02"/>
            <ac:spMk id="609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02"/>
            <ac:spMk id="610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8.461" v="2766" actId="47"/>
        <pc:sldMkLst>
          <pc:docMk/>
          <pc:sldMk cId="0" sldId="303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03"/>
            <ac:spMk id="618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03"/>
            <ac:spMk id="621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03"/>
            <ac:spMk id="622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8.287" v="2765" actId="47"/>
        <pc:sldMkLst>
          <pc:docMk/>
          <pc:sldMk cId="0" sldId="304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04"/>
            <ac:spMk id="630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04"/>
            <ac:spMk id="632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8.122" v="2764" actId="47"/>
        <pc:sldMkLst>
          <pc:docMk/>
          <pc:sldMk cId="0" sldId="305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05"/>
            <ac:spMk id="641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05"/>
            <ac:spMk id="643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7.960" v="2763" actId="47"/>
        <pc:sldMkLst>
          <pc:docMk/>
          <pc:sldMk cId="0" sldId="306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06"/>
            <ac:spMk id="652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7.806" v="2762" actId="47"/>
        <pc:sldMkLst>
          <pc:docMk/>
          <pc:sldMk cId="0" sldId="307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07"/>
            <ac:spMk id="661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7.626" v="2761" actId="47"/>
        <pc:sldMkLst>
          <pc:docMk/>
          <pc:sldMk cId="0" sldId="308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08"/>
            <ac:spMk id="670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7.129" v="2760" actId="47"/>
        <pc:sldMkLst>
          <pc:docMk/>
          <pc:sldMk cId="0" sldId="309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09"/>
            <ac:spMk id="680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6.952" v="2759" actId="47"/>
        <pc:sldMkLst>
          <pc:docMk/>
          <pc:sldMk cId="0" sldId="310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10"/>
            <ac:spMk id="689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6.797" v="2758" actId="47"/>
        <pc:sldMkLst>
          <pc:docMk/>
          <pc:sldMk cId="0" sldId="311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11"/>
            <ac:spMk id="697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6.632" v="2757" actId="47"/>
        <pc:sldMkLst>
          <pc:docMk/>
          <pc:sldMk cId="0" sldId="312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12"/>
            <ac:spMk id="705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6.470" v="2756" actId="47"/>
        <pc:sldMkLst>
          <pc:docMk/>
          <pc:sldMk cId="0" sldId="313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13"/>
            <ac:spMk id="715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6.309" v="2755" actId="47"/>
        <pc:sldMkLst>
          <pc:docMk/>
          <pc:sldMk cId="0" sldId="314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14"/>
            <ac:spMk id="723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14"/>
            <ac:spMk id="725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6.151" v="2754" actId="47"/>
        <pc:sldMkLst>
          <pc:docMk/>
          <pc:sldMk cId="0" sldId="315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15"/>
            <ac:spMk id="733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15"/>
            <ac:spMk id="735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5.988" v="2753" actId="47"/>
        <pc:sldMkLst>
          <pc:docMk/>
          <pc:sldMk cId="0" sldId="316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16"/>
            <ac:spMk id="743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16"/>
            <ac:spMk id="745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5.818" v="2752" actId="47"/>
        <pc:sldMkLst>
          <pc:docMk/>
          <pc:sldMk cId="0" sldId="317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17"/>
            <ac:spMk id="753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5.658" v="2751" actId="47"/>
        <pc:sldMkLst>
          <pc:docMk/>
          <pc:sldMk cId="0" sldId="318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18"/>
            <ac:spMk id="764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5.497" v="2750" actId="47"/>
        <pc:sldMkLst>
          <pc:docMk/>
          <pc:sldMk cId="0" sldId="319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19"/>
            <ac:spMk id="772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5.328" v="2749" actId="47"/>
        <pc:sldMkLst>
          <pc:docMk/>
          <pc:sldMk cId="0" sldId="320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20"/>
            <ac:spMk id="780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5.168" v="2748" actId="47"/>
        <pc:sldMkLst>
          <pc:docMk/>
          <pc:sldMk cId="0" sldId="321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21"/>
            <ac:spMk id="789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5.017" v="2747" actId="47"/>
        <pc:sldMkLst>
          <pc:docMk/>
          <pc:sldMk cId="0" sldId="322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22"/>
            <ac:spMk id="797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22"/>
            <ac:spMk id="799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4.858" v="2746" actId="47"/>
        <pc:sldMkLst>
          <pc:docMk/>
          <pc:sldMk cId="0" sldId="323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23"/>
            <ac:spMk id="807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23"/>
            <ac:spMk id="809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4.707" v="2745" actId="47"/>
        <pc:sldMkLst>
          <pc:docMk/>
          <pc:sldMk cId="0" sldId="324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24"/>
            <ac:spMk id="817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4.545" v="2744" actId="47"/>
        <pc:sldMkLst>
          <pc:docMk/>
          <pc:sldMk cId="0" sldId="325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25"/>
            <ac:spMk id="825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4.383" v="2743" actId="47"/>
        <pc:sldMkLst>
          <pc:docMk/>
          <pc:sldMk cId="0" sldId="326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26"/>
            <ac:spMk id="833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4.231" v="2742" actId="47"/>
        <pc:sldMkLst>
          <pc:docMk/>
          <pc:sldMk cId="0" sldId="327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27"/>
            <ac:spMk id="841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4.085" v="2741" actId="47"/>
        <pc:sldMkLst>
          <pc:docMk/>
          <pc:sldMk cId="0" sldId="328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28"/>
            <ac:spMk id="850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3.937" v="2740" actId="47"/>
        <pc:sldMkLst>
          <pc:docMk/>
          <pc:sldMk cId="0" sldId="329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29"/>
            <ac:spMk id="858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29"/>
            <ac:spMk id="859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3.782" v="2739" actId="47"/>
        <pc:sldMkLst>
          <pc:docMk/>
          <pc:sldMk cId="0" sldId="330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30"/>
            <ac:spMk id="867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30"/>
            <ac:spMk id="868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3.640" v="2738" actId="47"/>
        <pc:sldMkLst>
          <pc:docMk/>
          <pc:sldMk cId="0" sldId="331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31"/>
            <ac:spMk id="876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31"/>
            <ac:spMk id="877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3.479" v="2737" actId="47"/>
        <pc:sldMkLst>
          <pc:docMk/>
          <pc:sldMk cId="0" sldId="332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32"/>
            <ac:spMk id="885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32"/>
            <ac:spMk id="886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3.331" v="2736" actId="47"/>
        <pc:sldMkLst>
          <pc:docMk/>
          <pc:sldMk cId="0" sldId="333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33"/>
            <ac:spMk id="894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3.180" v="2735" actId="47"/>
        <pc:sldMkLst>
          <pc:docMk/>
          <pc:sldMk cId="0" sldId="334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34"/>
            <ac:spMk id="902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3.031" v="2734" actId="47"/>
        <pc:sldMkLst>
          <pc:docMk/>
          <pc:sldMk cId="0" sldId="335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35"/>
            <ac:spMk id="910" creationId="{00000000-0000-0000-0000-000000000000}"/>
          </ac:spMkLst>
        </pc:spChg>
      </pc:sldChg>
      <pc:sldChg chg="del">
        <pc:chgData name="Reichling, James P" userId="ee1059a1-793d-46a8-8106-1c3be50401eb" providerId="ADAL" clId="{EB0D0FA6-1333-4F04-A4F5-67163819C0CA}" dt="2025-08-25T20:34:02.865" v="2733" actId="47"/>
        <pc:sldMkLst>
          <pc:docMk/>
          <pc:sldMk cId="0" sldId="336"/>
        </pc:sldMkLst>
      </pc:sldChg>
      <pc:sldChg chg="modSp del mod">
        <pc:chgData name="Reichling, James P" userId="ee1059a1-793d-46a8-8106-1c3be50401eb" providerId="ADAL" clId="{EB0D0FA6-1333-4F04-A4F5-67163819C0CA}" dt="2025-08-25T20:34:02.717" v="2732" actId="47"/>
        <pc:sldMkLst>
          <pc:docMk/>
          <pc:sldMk cId="0" sldId="337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37"/>
            <ac:spMk id="927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2.570" v="2731" actId="47"/>
        <pc:sldMkLst>
          <pc:docMk/>
          <pc:sldMk cId="0" sldId="338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38"/>
            <ac:spMk id="935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2.426" v="2730" actId="47"/>
        <pc:sldMkLst>
          <pc:docMk/>
          <pc:sldMk cId="0" sldId="339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39"/>
            <ac:spMk id="944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2.290" v="2729" actId="47"/>
        <pc:sldMkLst>
          <pc:docMk/>
          <pc:sldMk cId="0" sldId="340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40"/>
            <ac:spMk id="952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2.139" v="2728" actId="47"/>
        <pc:sldMkLst>
          <pc:docMk/>
          <pc:sldMk cId="0" sldId="341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41"/>
            <ac:spMk id="960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2.007" v="2727" actId="47"/>
        <pc:sldMkLst>
          <pc:docMk/>
          <pc:sldMk cId="0" sldId="342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42"/>
            <ac:spMk id="968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1.856" v="2726" actId="47"/>
        <pc:sldMkLst>
          <pc:docMk/>
          <pc:sldMk cId="0" sldId="343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43"/>
            <ac:spMk id="976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1.697" v="2725" actId="47"/>
        <pc:sldMkLst>
          <pc:docMk/>
          <pc:sldMk cId="0" sldId="344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44"/>
            <ac:spMk id="984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1.552" v="2724" actId="47"/>
        <pc:sldMkLst>
          <pc:docMk/>
          <pc:sldMk cId="0" sldId="345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45"/>
            <ac:spMk id="994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1.402" v="2723" actId="47"/>
        <pc:sldMkLst>
          <pc:docMk/>
          <pc:sldMk cId="0" sldId="346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46"/>
            <ac:spMk id="1002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46"/>
            <ac:spMk id="1004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1.266" v="2722" actId="47"/>
        <pc:sldMkLst>
          <pc:docMk/>
          <pc:sldMk cId="0" sldId="347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47"/>
            <ac:spMk id="1012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47"/>
            <ac:spMk id="1013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1.135" v="2721" actId="47"/>
        <pc:sldMkLst>
          <pc:docMk/>
          <pc:sldMk cId="0" sldId="348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48"/>
            <ac:spMk id="1021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48"/>
            <ac:spMk id="1022" creationId="{00000000-0000-0000-0000-000000000000}"/>
          </ac:spMkLst>
        </pc:spChg>
      </pc:sldChg>
      <pc:sldChg chg="modSp del mod">
        <pc:chgData name="Reichling, James P" userId="ee1059a1-793d-46a8-8106-1c3be50401eb" providerId="ADAL" clId="{EB0D0FA6-1333-4F04-A4F5-67163819C0CA}" dt="2025-08-25T20:34:00.996" v="2720" actId="47"/>
        <pc:sldMkLst>
          <pc:docMk/>
          <pc:sldMk cId="0" sldId="349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49"/>
            <ac:spMk id="1030" creationId="{00000000-0000-0000-0000-000000000000}"/>
          </ac:spMkLst>
        </pc:spChg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0" sldId="349"/>
            <ac:spMk id="1032" creationId="{00000000-0000-0000-0000-000000000000}"/>
          </ac:spMkLst>
        </pc:spChg>
      </pc:sldChg>
      <pc:sldChg chg="modSp mod">
        <pc:chgData name="Reichling, James P" userId="ee1059a1-793d-46a8-8106-1c3be50401eb" providerId="ADAL" clId="{EB0D0FA6-1333-4F04-A4F5-67163819C0CA}" dt="2025-08-25T20:32:18.436" v="2656" actId="790"/>
        <pc:sldMkLst>
          <pc:docMk/>
          <pc:sldMk cId="1527948040" sldId="350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1527948040" sldId="350"/>
            <ac:spMk id="295" creationId="{F49A9EC5-91E9-8094-15AA-1E438F179983}"/>
          </ac:spMkLst>
        </pc:spChg>
      </pc:sldChg>
      <pc:sldChg chg="modSp mod">
        <pc:chgData name="Reichling, James P" userId="ee1059a1-793d-46a8-8106-1c3be50401eb" providerId="ADAL" clId="{EB0D0FA6-1333-4F04-A4F5-67163819C0CA}" dt="2025-08-25T20:32:18.436" v="2656" actId="790"/>
        <pc:sldMkLst>
          <pc:docMk/>
          <pc:sldMk cId="1547648489" sldId="351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1547648489" sldId="351"/>
            <ac:spMk id="295" creationId="{E072E23E-73E1-6679-E1A1-7D2EEF037533}"/>
          </ac:spMkLst>
        </pc:spChg>
      </pc:sldChg>
      <pc:sldChg chg="add del ord">
        <pc:chgData name="Reichling, James P" userId="ee1059a1-793d-46a8-8106-1c3be50401eb" providerId="ADAL" clId="{EB0D0FA6-1333-4F04-A4F5-67163819C0CA}" dt="2025-08-12T18:38:48.869" v="13" actId="47"/>
        <pc:sldMkLst>
          <pc:docMk/>
          <pc:sldMk cId="368718988" sldId="352"/>
        </pc:sldMkLst>
      </pc:sldChg>
      <pc:sldChg chg="modSp add mod setBg">
        <pc:chgData name="Reichling, James P" userId="ee1059a1-793d-46a8-8106-1c3be50401eb" providerId="ADAL" clId="{EB0D0FA6-1333-4F04-A4F5-67163819C0CA}" dt="2025-08-25T20:32:18.436" v="2656" actId="790"/>
        <pc:sldMkLst>
          <pc:docMk/>
          <pc:sldMk cId="1215273074" sldId="353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1215273074" sldId="353"/>
            <ac:spMk id="397" creationId="{53507E26-12E4-EF39-56C9-E1F0922D4BDC}"/>
          </ac:spMkLst>
        </pc:spChg>
        <pc:graphicFrameChg chg="modGraphic">
          <ac:chgData name="Reichling, James P" userId="ee1059a1-793d-46a8-8106-1c3be50401eb" providerId="ADAL" clId="{EB0D0FA6-1333-4F04-A4F5-67163819C0CA}" dt="2025-08-25T20:32:18.436" v="2656" actId="790"/>
          <ac:graphicFrameMkLst>
            <pc:docMk/>
            <pc:sldMk cId="1215273074" sldId="353"/>
            <ac:graphicFrameMk id="398" creationId="{5BF13B28-A858-196A-45A8-33541269E93D}"/>
          </ac:graphicFrameMkLst>
        </pc:graphicFrameChg>
      </pc:sldChg>
      <pc:sldChg chg="modSp add mod setBg">
        <pc:chgData name="Reichling, James P" userId="ee1059a1-793d-46a8-8106-1c3be50401eb" providerId="ADAL" clId="{EB0D0FA6-1333-4F04-A4F5-67163819C0CA}" dt="2025-08-25T20:32:18.436" v="2656" actId="790"/>
        <pc:sldMkLst>
          <pc:docMk/>
          <pc:sldMk cId="3076176136" sldId="354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3076176136" sldId="354"/>
            <ac:spMk id="397" creationId="{1F6550DE-A741-215A-F699-8BFB72484DAE}"/>
          </ac:spMkLst>
        </pc:spChg>
        <pc:graphicFrameChg chg="modGraphic">
          <ac:chgData name="Reichling, James P" userId="ee1059a1-793d-46a8-8106-1c3be50401eb" providerId="ADAL" clId="{EB0D0FA6-1333-4F04-A4F5-67163819C0CA}" dt="2025-08-25T20:32:18.436" v="2656" actId="790"/>
          <ac:graphicFrameMkLst>
            <pc:docMk/>
            <pc:sldMk cId="3076176136" sldId="354"/>
            <ac:graphicFrameMk id="398" creationId="{678D3E2D-1E90-E573-8701-BFFD4202AFE1}"/>
          </ac:graphicFrameMkLst>
        </pc:graphicFrameChg>
      </pc:sldChg>
      <pc:sldChg chg="modSp add mod ord">
        <pc:chgData name="Reichling, James P" userId="ee1059a1-793d-46a8-8106-1c3be50401eb" providerId="ADAL" clId="{EB0D0FA6-1333-4F04-A4F5-67163819C0CA}" dt="2025-08-25T20:32:18.436" v="2656" actId="790"/>
        <pc:sldMkLst>
          <pc:docMk/>
          <pc:sldMk cId="3641635144" sldId="355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3641635144" sldId="355"/>
            <ac:spMk id="397" creationId="{7119A6CC-F7D1-A4AA-3BB6-6622D36472CE}"/>
          </ac:spMkLst>
        </pc:spChg>
        <pc:graphicFrameChg chg="modGraphic">
          <ac:chgData name="Reichling, James P" userId="ee1059a1-793d-46a8-8106-1c3be50401eb" providerId="ADAL" clId="{EB0D0FA6-1333-4F04-A4F5-67163819C0CA}" dt="2025-08-25T20:32:18.436" v="2656" actId="790"/>
          <ac:graphicFrameMkLst>
            <pc:docMk/>
            <pc:sldMk cId="3641635144" sldId="355"/>
            <ac:graphicFrameMk id="398" creationId="{1488F744-820C-4942-69A8-71CFC5A41A5B}"/>
          </ac:graphicFrameMkLst>
        </pc:graphicFrameChg>
      </pc:sldChg>
      <pc:sldChg chg="modSp add mod ord setBg">
        <pc:chgData name="Reichling, James P" userId="ee1059a1-793d-46a8-8106-1c3be50401eb" providerId="ADAL" clId="{EB0D0FA6-1333-4F04-A4F5-67163819C0CA}" dt="2025-08-25T20:33:50.742" v="2719" actId="1076"/>
        <pc:sldMkLst>
          <pc:docMk/>
          <pc:sldMk cId="3462842786" sldId="356"/>
        </pc:sldMkLst>
        <pc:spChg chg="mod">
          <ac:chgData name="Reichling, James P" userId="ee1059a1-793d-46a8-8106-1c3be50401eb" providerId="ADAL" clId="{EB0D0FA6-1333-4F04-A4F5-67163819C0CA}" dt="2025-08-25T20:33:50.742" v="2719" actId="1076"/>
          <ac:spMkLst>
            <pc:docMk/>
            <pc:sldMk cId="3462842786" sldId="356"/>
            <ac:spMk id="389" creationId="{8E7FFB6B-8BA2-D994-06DD-547281069568}"/>
          </ac:spMkLst>
        </pc:spChg>
      </pc:sldChg>
      <pc:sldChg chg="modSp add mod">
        <pc:chgData name="Reichling, James P" userId="ee1059a1-793d-46a8-8106-1c3be50401eb" providerId="ADAL" clId="{EB0D0FA6-1333-4F04-A4F5-67163819C0CA}" dt="2025-08-25T20:32:18.436" v="2656" actId="790"/>
        <pc:sldMkLst>
          <pc:docMk/>
          <pc:sldMk cId="3136001262" sldId="357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3136001262" sldId="357"/>
            <ac:spMk id="295" creationId="{52C43427-7748-A2D8-B0A3-D94F922D142D}"/>
          </ac:spMkLst>
        </pc:spChg>
      </pc:sldChg>
      <pc:sldChg chg="modSp add mod">
        <pc:chgData name="Reichling, James P" userId="ee1059a1-793d-46a8-8106-1c3be50401eb" providerId="ADAL" clId="{EB0D0FA6-1333-4F04-A4F5-67163819C0CA}" dt="2025-08-25T20:32:18.436" v="2656" actId="790"/>
        <pc:sldMkLst>
          <pc:docMk/>
          <pc:sldMk cId="93423389" sldId="358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93423389" sldId="358"/>
            <ac:spMk id="389" creationId="{98412B56-0005-C50C-F3DC-72F131669391}"/>
          </ac:spMkLst>
        </pc:spChg>
      </pc:sldChg>
      <pc:sldChg chg="addSp modSp add mod">
        <pc:chgData name="Reichling, James P" userId="ee1059a1-793d-46a8-8106-1c3be50401eb" providerId="ADAL" clId="{EB0D0FA6-1333-4F04-A4F5-67163819C0CA}" dt="2025-08-25T20:32:18.436" v="2656" actId="790"/>
        <pc:sldMkLst>
          <pc:docMk/>
          <pc:sldMk cId="3461300261" sldId="359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3461300261" sldId="359"/>
            <ac:spMk id="389" creationId="{E1771409-9F23-3A80-A61C-5C56A4BAF1BB}"/>
          </ac:spMkLst>
        </pc:spChg>
        <pc:picChg chg="add mod">
          <ac:chgData name="Reichling, James P" userId="ee1059a1-793d-46a8-8106-1c3be50401eb" providerId="ADAL" clId="{EB0D0FA6-1333-4F04-A4F5-67163819C0CA}" dt="2025-08-12T20:00:54.151" v="1727" actId="1035"/>
          <ac:picMkLst>
            <pc:docMk/>
            <pc:sldMk cId="3461300261" sldId="359"/>
            <ac:picMk id="3" creationId="{A78CA47F-C308-95A3-B849-3609F94DEF40}"/>
          </ac:picMkLst>
        </pc:picChg>
        <pc:picChg chg="add mod">
          <ac:chgData name="Reichling, James P" userId="ee1059a1-793d-46a8-8106-1c3be50401eb" providerId="ADAL" clId="{EB0D0FA6-1333-4F04-A4F5-67163819C0CA}" dt="2025-08-12T20:00:47.589" v="1720" actId="1076"/>
          <ac:picMkLst>
            <pc:docMk/>
            <pc:sldMk cId="3461300261" sldId="359"/>
            <ac:picMk id="5" creationId="{13940C5C-92A8-6619-7965-1C08CECA77BC}"/>
          </ac:picMkLst>
        </pc:picChg>
        <pc:picChg chg="add mod">
          <ac:chgData name="Reichling, James P" userId="ee1059a1-793d-46a8-8106-1c3be50401eb" providerId="ADAL" clId="{EB0D0FA6-1333-4F04-A4F5-67163819C0CA}" dt="2025-08-12T20:00:34.684" v="1717" actId="1076"/>
          <ac:picMkLst>
            <pc:docMk/>
            <pc:sldMk cId="3461300261" sldId="359"/>
            <ac:picMk id="7" creationId="{FB820528-8A7C-D9CB-C561-CC10AE17FF61}"/>
          </ac:picMkLst>
        </pc:picChg>
        <pc:picChg chg="add mod">
          <ac:chgData name="Reichling, James P" userId="ee1059a1-793d-46a8-8106-1c3be50401eb" providerId="ADAL" clId="{EB0D0FA6-1333-4F04-A4F5-67163819C0CA}" dt="2025-08-12T20:01:22.563" v="1730" actId="1076"/>
          <ac:picMkLst>
            <pc:docMk/>
            <pc:sldMk cId="3461300261" sldId="359"/>
            <ac:picMk id="9" creationId="{5C340B84-6BD8-8914-76C2-586EF23EC00A}"/>
          </ac:picMkLst>
        </pc:picChg>
      </pc:sldChg>
      <pc:sldChg chg="modSp add mod ord">
        <pc:chgData name="Reichling, James P" userId="ee1059a1-793d-46a8-8106-1c3be50401eb" providerId="ADAL" clId="{EB0D0FA6-1333-4F04-A4F5-67163819C0CA}" dt="2025-08-25T20:32:18.436" v="2656" actId="790"/>
        <pc:sldMkLst>
          <pc:docMk/>
          <pc:sldMk cId="2740066121" sldId="360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2740066121" sldId="360"/>
            <ac:spMk id="389" creationId="{08FB3613-A7BD-E4E3-D426-2F4BAEE657EA}"/>
          </ac:spMkLst>
        </pc:spChg>
      </pc:sldChg>
      <pc:sldChg chg="addSp modSp add mod">
        <pc:chgData name="Reichling, James P" userId="ee1059a1-793d-46a8-8106-1c3be50401eb" providerId="ADAL" clId="{EB0D0FA6-1333-4F04-A4F5-67163819C0CA}" dt="2025-08-25T20:32:18.436" v="2656" actId="790"/>
        <pc:sldMkLst>
          <pc:docMk/>
          <pc:sldMk cId="1105808806" sldId="361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1105808806" sldId="361"/>
            <ac:spMk id="389" creationId="{0E23EF90-BD52-F1F2-D85F-B3BAF9897E85}"/>
          </ac:spMkLst>
        </pc:spChg>
        <pc:picChg chg="add mod">
          <ac:chgData name="Reichling, James P" userId="ee1059a1-793d-46a8-8106-1c3be50401eb" providerId="ADAL" clId="{EB0D0FA6-1333-4F04-A4F5-67163819C0CA}" dt="2025-08-12T20:15:14.685" v="1853" actId="1076"/>
          <ac:picMkLst>
            <pc:docMk/>
            <pc:sldMk cId="1105808806" sldId="361"/>
            <ac:picMk id="3" creationId="{5B5E0D8A-CE9C-599F-808C-954EC1FA7F23}"/>
          </ac:picMkLst>
        </pc:picChg>
      </pc:sldChg>
      <pc:sldChg chg="addSp modSp add mod">
        <pc:chgData name="Reichling, James P" userId="ee1059a1-793d-46a8-8106-1c3be50401eb" providerId="ADAL" clId="{EB0D0FA6-1333-4F04-A4F5-67163819C0CA}" dt="2025-08-25T20:32:18.436" v="2656" actId="790"/>
        <pc:sldMkLst>
          <pc:docMk/>
          <pc:sldMk cId="63534472" sldId="362"/>
        </pc:sldMkLst>
        <pc:spChg chg="mod">
          <ac:chgData name="Reichling, James P" userId="ee1059a1-793d-46a8-8106-1c3be50401eb" providerId="ADAL" clId="{EB0D0FA6-1333-4F04-A4F5-67163819C0CA}" dt="2025-08-25T20:32:18.436" v="2656" actId="790"/>
          <ac:spMkLst>
            <pc:docMk/>
            <pc:sldMk cId="63534472" sldId="362"/>
            <ac:spMk id="389" creationId="{F7498781-C389-D78A-75A1-1D2B9F52A686}"/>
          </ac:spMkLst>
        </pc:spChg>
        <pc:picChg chg="add mod">
          <ac:chgData name="Reichling, James P" userId="ee1059a1-793d-46a8-8106-1c3be50401eb" providerId="ADAL" clId="{EB0D0FA6-1333-4F04-A4F5-67163819C0CA}" dt="2025-08-12T20:16:12.313" v="1896" actId="1036"/>
          <ac:picMkLst>
            <pc:docMk/>
            <pc:sldMk cId="63534472" sldId="362"/>
            <ac:picMk id="3" creationId="{8EE39E82-B0B2-CB70-00BE-6FB71B150721}"/>
          </ac:picMkLst>
        </pc:picChg>
      </pc:sldChg>
      <pc:sldChg chg="modSp add del mod">
        <pc:chgData name="Reichling, James P" userId="ee1059a1-793d-46a8-8106-1c3be50401eb" providerId="ADAL" clId="{EB0D0FA6-1333-4F04-A4F5-67163819C0CA}" dt="2025-08-25T19:48:47.656" v="2078" actId="47"/>
        <pc:sldMkLst>
          <pc:docMk/>
          <pc:sldMk cId="332599102" sldId="363"/>
        </pc:sldMkLst>
        <pc:spChg chg="mod">
          <ac:chgData name="Reichling, James P" userId="ee1059a1-793d-46a8-8106-1c3be50401eb" providerId="ADAL" clId="{EB0D0FA6-1333-4F04-A4F5-67163819C0CA}" dt="2025-08-25T19:46:18.879" v="2073" actId="1076"/>
          <ac:spMkLst>
            <pc:docMk/>
            <pc:sldMk cId="332599102" sldId="363"/>
            <ac:spMk id="397" creationId="{63562D24-4E80-B858-B6E0-F9CDE1F3B777}"/>
          </ac:spMkLst>
        </pc:spChg>
        <pc:graphicFrameChg chg="mod modGraphic">
          <ac:chgData name="Reichling, James P" userId="ee1059a1-793d-46a8-8106-1c3be50401eb" providerId="ADAL" clId="{EB0D0FA6-1333-4F04-A4F5-67163819C0CA}" dt="2025-08-25T19:46:42.006" v="2077" actId="14734"/>
          <ac:graphicFrameMkLst>
            <pc:docMk/>
            <pc:sldMk cId="332599102" sldId="363"/>
            <ac:graphicFrameMk id="398" creationId="{7A425FB9-8742-D4C1-A903-976E919646D1}"/>
          </ac:graphicFrameMkLst>
        </pc:graphicFrameChg>
      </pc:sldChg>
      <pc:sldMasterChg chg="del delSldLayout">
        <pc:chgData name="Reichling, James P" userId="ee1059a1-793d-46a8-8106-1c3be50401eb" providerId="ADAL" clId="{EB0D0FA6-1333-4F04-A4F5-67163819C0CA}" dt="2025-08-25T20:34:11.437" v="2781" actId="47"/>
        <pc:sldMasterMkLst>
          <pc:docMk/>
          <pc:sldMasterMk cId="0" sldId="2147483684"/>
        </pc:sldMasterMkLst>
        <pc:sldLayoutChg chg="del">
          <pc:chgData name="Reichling, James P" userId="ee1059a1-793d-46a8-8106-1c3be50401eb" providerId="ADAL" clId="{EB0D0FA6-1333-4F04-A4F5-67163819C0CA}" dt="2025-08-25T20:34:11.437" v="2781" actId="47"/>
          <pc:sldLayoutMkLst>
            <pc:docMk/>
            <pc:sldMasterMk cId="0" sldId="2147483684"/>
            <pc:sldLayoutMk cId="0" sldId="2147483659"/>
          </pc:sldLayoutMkLst>
        </pc:sldLayoutChg>
        <pc:sldLayoutChg chg="del">
          <pc:chgData name="Reichling, James P" userId="ee1059a1-793d-46a8-8106-1c3be50401eb" providerId="ADAL" clId="{EB0D0FA6-1333-4F04-A4F5-67163819C0CA}" dt="2025-08-25T20:34:11.437" v="2781" actId="47"/>
          <pc:sldLayoutMkLst>
            <pc:docMk/>
            <pc:sldMasterMk cId="0" sldId="2147483684"/>
            <pc:sldLayoutMk cId="0" sldId="2147483660"/>
          </pc:sldLayoutMkLst>
        </pc:sldLayoutChg>
        <pc:sldLayoutChg chg="del">
          <pc:chgData name="Reichling, James P" userId="ee1059a1-793d-46a8-8106-1c3be50401eb" providerId="ADAL" clId="{EB0D0FA6-1333-4F04-A4F5-67163819C0CA}" dt="2025-08-25T20:34:11.437" v="2781" actId="47"/>
          <pc:sldLayoutMkLst>
            <pc:docMk/>
            <pc:sldMasterMk cId="0" sldId="2147483684"/>
            <pc:sldLayoutMk cId="0" sldId="2147483661"/>
          </pc:sldLayoutMkLst>
        </pc:sldLayoutChg>
        <pc:sldLayoutChg chg="del">
          <pc:chgData name="Reichling, James P" userId="ee1059a1-793d-46a8-8106-1c3be50401eb" providerId="ADAL" clId="{EB0D0FA6-1333-4F04-A4F5-67163819C0CA}" dt="2025-08-25T20:34:11.437" v="2781" actId="47"/>
          <pc:sldLayoutMkLst>
            <pc:docMk/>
            <pc:sldMasterMk cId="0" sldId="2147483684"/>
            <pc:sldLayoutMk cId="0" sldId="2147483662"/>
          </pc:sldLayoutMkLst>
        </pc:sldLayoutChg>
        <pc:sldLayoutChg chg="del">
          <pc:chgData name="Reichling, James P" userId="ee1059a1-793d-46a8-8106-1c3be50401eb" providerId="ADAL" clId="{EB0D0FA6-1333-4F04-A4F5-67163819C0CA}" dt="2025-08-25T20:34:11.437" v="2781" actId="47"/>
          <pc:sldLayoutMkLst>
            <pc:docMk/>
            <pc:sldMasterMk cId="0" sldId="2147483684"/>
            <pc:sldLayoutMk cId="0" sldId="2147483663"/>
          </pc:sldLayoutMkLst>
        </pc:sldLayoutChg>
        <pc:sldLayoutChg chg="del">
          <pc:chgData name="Reichling, James P" userId="ee1059a1-793d-46a8-8106-1c3be50401eb" providerId="ADAL" clId="{EB0D0FA6-1333-4F04-A4F5-67163819C0CA}" dt="2025-08-25T20:34:11.437" v="2781" actId="47"/>
          <pc:sldLayoutMkLst>
            <pc:docMk/>
            <pc:sldMasterMk cId="0" sldId="2147483684"/>
            <pc:sldLayoutMk cId="0" sldId="2147483664"/>
          </pc:sldLayoutMkLst>
        </pc:sldLayoutChg>
        <pc:sldLayoutChg chg="del">
          <pc:chgData name="Reichling, James P" userId="ee1059a1-793d-46a8-8106-1c3be50401eb" providerId="ADAL" clId="{EB0D0FA6-1333-4F04-A4F5-67163819C0CA}" dt="2025-08-25T20:34:11.437" v="2781" actId="47"/>
          <pc:sldLayoutMkLst>
            <pc:docMk/>
            <pc:sldMasterMk cId="0" sldId="2147483684"/>
            <pc:sldLayoutMk cId="0" sldId="2147483665"/>
          </pc:sldLayoutMkLst>
        </pc:sldLayoutChg>
        <pc:sldLayoutChg chg="del">
          <pc:chgData name="Reichling, James P" userId="ee1059a1-793d-46a8-8106-1c3be50401eb" providerId="ADAL" clId="{EB0D0FA6-1333-4F04-A4F5-67163819C0CA}" dt="2025-08-25T20:34:11.437" v="2781" actId="47"/>
          <pc:sldLayoutMkLst>
            <pc:docMk/>
            <pc:sldMasterMk cId="0" sldId="2147483684"/>
            <pc:sldLayoutMk cId="0" sldId="2147483666"/>
          </pc:sldLayoutMkLst>
        </pc:sldLayoutChg>
        <pc:sldLayoutChg chg="del">
          <pc:chgData name="Reichling, James P" userId="ee1059a1-793d-46a8-8106-1c3be50401eb" providerId="ADAL" clId="{EB0D0FA6-1333-4F04-A4F5-67163819C0CA}" dt="2025-08-25T20:34:11.437" v="2781" actId="47"/>
          <pc:sldLayoutMkLst>
            <pc:docMk/>
            <pc:sldMasterMk cId="0" sldId="2147483684"/>
            <pc:sldLayoutMk cId="0" sldId="2147483667"/>
          </pc:sldLayoutMkLst>
        </pc:sldLayoutChg>
        <pc:sldLayoutChg chg="del">
          <pc:chgData name="Reichling, James P" userId="ee1059a1-793d-46a8-8106-1c3be50401eb" providerId="ADAL" clId="{EB0D0FA6-1333-4F04-A4F5-67163819C0CA}" dt="2025-08-25T20:34:11.437" v="2781" actId="47"/>
          <pc:sldLayoutMkLst>
            <pc:docMk/>
            <pc:sldMasterMk cId="0" sldId="2147483684"/>
            <pc:sldLayoutMk cId="0" sldId="2147483668"/>
          </pc:sldLayoutMkLst>
        </pc:sldLayoutChg>
        <pc:sldLayoutChg chg="del">
          <pc:chgData name="Reichling, James P" userId="ee1059a1-793d-46a8-8106-1c3be50401eb" providerId="ADAL" clId="{EB0D0FA6-1333-4F04-A4F5-67163819C0CA}" dt="2025-08-25T20:34:11.437" v="2781" actId="47"/>
          <pc:sldLayoutMkLst>
            <pc:docMk/>
            <pc:sldMasterMk cId="0" sldId="2147483684"/>
            <pc:sldLayoutMk cId="0" sldId="2147483669"/>
          </pc:sldLayoutMkLst>
        </pc:sldLayoutChg>
      </pc:sldMasterChg>
      <pc:sldMasterChg chg="del delSldLayout">
        <pc:chgData name="Reichling, James P" userId="ee1059a1-793d-46a8-8106-1c3be50401eb" providerId="ADAL" clId="{EB0D0FA6-1333-4F04-A4F5-67163819C0CA}" dt="2025-08-25T20:34:10.939" v="2778" actId="47"/>
        <pc:sldMasterMkLst>
          <pc:docMk/>
          <pc:sldMasterMk cId="0" sldId="2147483685"/>
        </pc:sldMasterMkLst>
        <pc:sldLayoutChg chg="del">
          <pc:chgData name="Reichling, James P" userId="ee1059a1-793d-46a8-8106-1c3be50401eb" providerId="ADAL" clId="{EB0D0FA6-1333-4F04-A4F5-67163819C0CA}" dt="2025-08-25T20:34:10.939" v="2778" actId="47"/>
          <pc:sldLayoutMkLst>
            <pc:docMk/>
            <pc:sldMasterMk cId="0" sldId="2147483685"/>
            <pc:sldLayoutMk cId="0" sldId="2147483670"/>
          </pc:sldLayoutMkLst>
        </pc:sldLayoutChg>
        <pc:sldLayoutChg chg="del">
          <pc:chgData name="Reichling, James P" userId="ee1059a1-793d-46a8-8106-1c3be50401eb" providerId="ADAL" clId="{EB0D0FA6-1333-4F04-A4F5-67163819C0CA}" dt="2025-08-25T20:34:10.939" v="2778" actId="47"/>
          <pc:sldLayoutMkLst>
            <pc:docMk/>
            <pc:sldMasterMk cId="0" sldId="2147483685"/>
            <pc:sldLayoutMk cId="0" sldId="2147483671"/>
          </pc:sldLayoutMkLst>
        </pc:sldLayoutChg>
        <pc:sldLayoutChg chg="del">
          <pc:chgData name="Reichling, James P" userId="ee1059a1-793d-46a8-8106-1c3be50401eb" providerId="ADAL" clId="{EB0D0FA6-1333-4F04-A4F5-67163819C0CA}" dt="2025-08-25T20:34:10.939" v="2778" actId="47"/>
          <pc:sldLayoutMkLst>
            <pc:docMk/>
            <pc:sldMasterMk cId="0" sldId="2147483685"/>
            <pc:sldLayoutMk cId="0" sldId="2147483672"/>
          </pc:sldLayoutMkLst>
        </pc:sldLayoutChg>
        <pc:sldLayoutChg chg="del">
          <pc:chgData name="Reichling, James P" userId="ee1059a1-793d-46a8-8106-1c3be50401eb" providerId="ADAL" clId="{EB0D0FA6-1333-4F04-A4F5-67163819C0CA}" dt="2025-08-25T20:34:10.939" v="2778" actId="47"/>
          <pc:sldLayoutMkLst>
            <pc:docMk/>
            <pc:sldMasterMk cId="0" sldId="2147483685"/>
            <pc:sldLayoutMk cId="0" sldId="2147483673"/>
          </pc:sldLayoutMkLst>
        </pc:sldLayoutChg>
        <pc:sldLayoutChg chg="del">
          <pc:chgData name="Reichling, James P" userId="ee1059a1-793d-46a8-8106-1c3be50401eb" providerId="ADAL" clId="{EB0D0FA6-1333-4F04-A4F5-67163819C0CA}" dt="2025-08-25T20:34:10.939" v="2778" actId="47"/>
          <pc:sldLayoutMkLst>
            <pc:docMk/>
            <pc:sldMasterMk cId="0" sldId="2147483685"/>
            <pc:sldLayoutMk cId="0" sldId="2147483674"/>
          </pc:sldLayoutMkLst>
        </pc:sldLayoutChg>
        <pc:sldLayoutChg chg="del">
          <pc:chgData name="Reichling, James P" userId="ee1059a1-793d-46a8-8106-1c3be50401eb" providerId="ADAL" clId="{EB0D0FA6-1333-4F04-A4F5-67163819C0CA}" dt="2025-08-25T20:34:10.939" v="2778" actId="47"/>
          <pc:sldLayoutMkLst>
            <pc:docMk/>
            <pc:sldMasterMk cId="0" sldId="2147483685"/>
            <pc:sldLayoutMk cId="0" sldId="2147483675"/>
          </pc:sldLayoutMkLst>
        </pc:sldLayoutChg>
        <pc:sldLayoutChg chg="del">
          <pc:chgData name="Reichling, James P" userId="ee1059a1-793d-46a8-8106-1c3be50401eb" providerId="ADAL" clId="{EB0D0FA6-1333-4F04-A4F5-67163819C0CA}" dt="2025-08-25T20:34:10.939" v="2778" actId="47"/>
          <pc:sldLayoutMkLst>
            <pc:docMk/>
            <pc:sldMasterMk cId="0" sldId="2147483685"/>
            <pc:sldLayoutMk cId="0" sldId="2147483676"/>
          </pc:sldLayoutMkLst>
        </pc:sldLayoutChg>
        <pc:sldLayoutChg chg="del">
          <pc:chgData name="Reichling, James P" userId="ee1059a1-793d-46a8-8106-1c3be50401eb" providerId="ADAL" clId="{EB0D0FA6-1333-4F04-A4F5-67163819C0CA}" dt="2025-08-25T20:34:10.939" v="2778" actId="47"/>
          <pc:sldLayoutMkLst>
            <pc:docMk/>
            <pc:sldMasterMk cId="0" sldId="2147483685"/>
            <pc:sldLayoutMk cId="0" sldId="2147483677"/>
          </pc:sldLayoutMkLst>
        </pc:sldLayoutChg>
        <pc:sldLayoutChg chg="del">
          <pc:chgData name="Reichling, James P" userId="ee1059a1-793d-46a8-8106-1c3be50401eb" providerId="ADAL" clId="{EB0D0FA6-1333-4F04-A4F5-67163819C0CA}" dt="2025-08-25T20:34:10.939" v="2778" actId="47"/>
          <pc:sldLayoutMkLst>
            <pc:docMk/>
            <pc:sldMasterMk cId="0" sldId="2147483685"/>
            <pc:sldLayoutMk cId="0" sldId="2147483678"/>
          </pc:sldLayoutMkLst>
        </pc:sldLayoutChg>
        <pc:sldLayoutChg chg="del">
          <pc:chgData name="Reichling, James P" userId="ee1059a1-793d-46a8-8106-1c3be50401eb" providerId="ADAL" clId="{EB0D0FA6-1333-4F04-A4F5-67163819C0CA}" dt="2025-08-25T20:34:10.939" v="2778" actId="47"/>
          <pc:sldLayoutMkLst>
            <pc:docMk/>
            <pc:sldMasterMk cId="0" sldId="2147483685"/>
            <pc:sldLayoutMk cId="0" sldId="2147483679"/>
          </pc:sldLayoutMkLst>
        </pc:sldLayoutChg>
        <pc:sldLayoutChg chg="del">
          <pc:chgData name="Reichling, James P" userId="ee1059a1-793d-46a8-8106-1c3be50401eb" providerId="ADAL" clId="{EB0D0FA6-1333-4F04-A4F5-67163819C0CA}" dt="2025-08-25T20:34:10.939" v="2778" actId="47"/>
          <pc:sldLayoutMkLst>
            <pc:docMk/>
            <pc:sldMasterMk cId="0" sldId="2147483685"/>
            <pc:sldLayoutMk cId="0" sldId="2147483680"/>
          </pc:sldLayoutMkLst>
        </pc:sldLayoutChg>
        <pc:sldLayoutChg chg="del">
          <pc:chgData name="Reichling, James P" userId="ee1059a1-793d-46a8-8106-1c3be50401eb" providerId="ADAL" clId="{EB0D0FA6-1333-4F04-A4F5-67163819C0CA}" dt="2025-08-25T20:34:10.939" v="2778" actId="47"/>
          <pc:sldLayoutMkLst>
            <pc:docMk/>
            <pc:sldMasterMk cId="0" sldId="2147483685"/>
            <pc:sldLayoutMk cId="0" sldId="2147483681"/>
          </pc:sldLayoutMkLst>
        </pc:sldLayoutChg>
        <pc:sldLayoutChg chg="del">
          <pc:chgData name="Reichling, James P" userId="ee1059a1-793d-46a8-8106-1c3be50401eb" providerId="ADAL" clId="{EB0D0FA6-1333-4F04-A4F5-67163819C0CA}" dt="2025-08-25T20:34:10.939" v="2778" actId="47"/>
          <pc:sldLayoutMkLst>
            <pc:docMk/>
            <pc:sldMasterMk cId="0" sldId="2147483685"/>
            <pc:sldLayoutMk cId="0" sldId="2147483682"/>
          </pc:sldLayoutMkLst>
        </pc:sldLayoutChg>
      </pc:sldMasterChg>
    </pc:docChg>
  </pc:docChgLst>
  <pc:docChgLst>
    <pc:chgData name="Reichling, James P" userId="ee1059a1-793d-46a8-8106-1c3be50401eb" providerId="ADAL" clId="{4FABCAEE-83DF-4251-BA5B-16F06FBE1E71}"/>
    <pc:docChg chg="undo custSel addSld delSld modSld sldOrd">
      <pc:chgData name="Reichling, James P" userId="ee1059a1-793d-46a8-8106-1c3be50401eb" providerId="ADAL" clId="{4FABCAEE-83DF-4251-BA5B-16F06FBE1E71}" dt="2025-08-11T20:36:48.065" v="2292" actId="122"/>
      <pc:docMkLst>
        <pc:docMk/>
      </pc:docMkLst>
      <pc:sldChg chg="modSp mod">
        <pc:chgData name="Reichling, James P" userId="ee1059a1-793d-46a8-8106-1c3be50401eb" providerId="ADAL" clId="{4FABCAEE-83DF-4251-BA5B-16F06FBE1E71}" dt="2025-08-11T19:56:43.693" v="56" actId="20577"/>
        <pc:sldMkLst>
          <pc:docMk/>
          <pc:sldMk cId="0" sldId="256"/>
        </pc:sldMkLst>
        <pc:spChg chg="mod">
          <ac:chgData name="Reichling, James P" userId="ee1059a1-793d-46a8-8106-1c3be50401eb" providerId="ADAL" clId="{4FABCAEE-83DF-4251-BA5B-16F06FBE1E71}" dt="2025-08-11T19:56:43.693" v="56" actId="20577"/>
          <ac:spMkLst>
            <pc:docMk/>
            <pc:sldMk cId="0" sldId="256"/>
            <ac:spMk id="181" creationId="{00000000-0000-0000-0000-000000000000}"/>
          </ac:spMkLst>
        </pc:spChg>
      </pc:sldChg>
      <pc:sldChg chg="del">
        <pc:chgData name="Reichling, James P" userId="ee1059a1-793d-46a8-8106-1c3be50401eb" providerId="ADAL" clId="{4FABCAEE-83DF-4251-BA5B-16F06FBE1E71}" dt="2025-08-11T19:56:54.887" v="57" actId="47"/>
        <pc:sldMkLst>
          <pc:docMk/>
          <pc:sldMk cId="0" sldId="257"/>
        </pc:sldMkLst>
      </pc:sldChg>
      <pc:sldChg chg="del">
        <pc:chgData name="Reichling, James P" userId="ee1059a1-793d-46a8-8106-1c3be50401eb" providerId="ADAL" clId="{4FABCAEE-83DF-4251-BA5B-16F06FBE1E71}" dt="2025-08-11T19:56:56.937" v="58" actId="47"/>
        <pc:sldMkLst>
          <pc:docMk/>
          <pc:sldMk cId="0" sldId="258"/>
        </pc:sldMkLst>
      </pc:sldChg>
      <pc:sldChg chg="del">
        <pc:chgData name="Reichling, James P" userId="ee1059a1-793d-46a8-8106-1c3be50401eb" providerId="ADAL" clId="{4FABCAEE-83DF-4251-BA5B-16F06FBE1E71}" dt="2025-08-11T19:56:59.006" v="59" actId="47"/>
        <pc:sldMkLst>
          <pc:docMk/>
          <pc:sldMk cId="0" sldId="259"/>
        </pc:sldMkLst>
      </pc:sldChg>
      <pc:sldChg chg="del">
        <pc:chgData name="Reichling, James P" userId="ee1059a1-793d-46a8-8106-1c3be50401eb" providerId="ADAL" clId="{4FABCAEE-83DF-4251-BA5B-16F06FBE1E71}" dt="2025-08-11T19:57:00.322" v="60" actId="47"/>
        <pc:sldMkLst>
          <pc:docMk/>
          <pc:sldMk cId="0" sldId="260"/>
        </pc:sldMkLst>
      </pc:sldChg>
      <pc:sldChg chg="del">
        <pc:chgData name="Reichling, James P" userId="ee1059a1-793d-46a8-8106-1c3be50401eb" providerId="ADAL" clId="{4FABCAEE-83DF-4251-BA5B-16F06FBE1E71}" dt="2025-08-11T19:57:25.255" v="61" actId="47"/>
        <pc:sldMkLst>
          <pc:docMk/>
          <pc:sldMk cId="0" sldId="263"/>
        </pc:sldMkLst>
      </pc:sldChg>
      <pc:sldChg chg="del">
        <pc:chgData name="Reichling, James P" userId="ee1059a1-793d-46a8-8106-1c3be50401eb" providerId="ADAL" clId="{4FABCAEE-83DF-4251-BA5B-16F06FBE1E71}" dt="2025-08-11T19:57:33.564" v="62" actId="47"/>
        <pc:sldMkLst>
          <pc:docMk/>
          <pc:sldMk cId="0" sldId="264"/>
        </pc:sldMkLst>
      </pc:sldChg>
      <pc:sldChg chg="del">
        <pc:chgData name="Reichling, James P" userId="ee1059a1-793d-46a8-8106-1c3be50401eb" providerId="ADAL" clId="{4FABCAEE-83DF-4251-BA5B-16F06FBE1E71}" dt="2025-08-11T19:57:34.215" v="63" actId="47"/>
        <pc:sldMkLst>
          <pc:docMk/>
          <pc:sldMk cId="0" sldId="265"/>
        </pc:sldMkLst>
      </pc:sldChg>
      <pc:sldChg chg="del">
        <pc:chgData name="Reichling, James P" userId="ee1059a1-793d-46a8-8106-1c3be50401eb" providerId="ADAL" clId="{4FABCAEE-83DF-4251-BA5B-16F06FBE1E71}" dt="2025-08-11T19:57:44.570" v="64" actId="47"/>
        <pc:sldMkLst>
          <pc:docMk/>
          <pc:sldMk cId="0" sldId="266"/>
        </pc:sldMkLst>
      </pc:sldChg>
      <pc:sldChg chg="modSp mod">
        <pc:chgData name="Reichling, James P" userId="ee1059a1-793d-46a8-8106-1c3be50401eb" providerId="ADAL" clId="{4FABCAEE-83DF-4251-BA5B-16F06FBE1E71}" dt="2025-08-11T20:18:19.631" v="1225" actId="20577"/>
        <pc:sldMkLst>
          <pc:docMk/>
          <pc:sldMk cId="0" sldId="267"/>
        </pc:sldMkLst>
        <pc:spChg chg="mod">
          <ac:chgData name="Reichling, James P" userId="ee1059a1-793d-46a8-8106-1c3be50401eb" providerId="ADAL" clId="{4FABCAEE-83DF-4251-BA5B-16F06FBE1E71}" dt="2025-08-11T20:18:19.631" v="1225" actId="20577"/>
          <ac:spMkLst>
            <pc:docMk/>
            <pc:sldMk cId="0" sldId="267"/>
            <ac:spMk id="271" creationId="{00000000-0000-0000-0000-000000000000}"/>
          </ac:spMkLst>
        </pc:spChg>
      </pc:sldChg>
      <pc:sldChg chg="modSp mod">
        <pc:chgData name="Reichling, James P" userId="ee1059a1-793d-46a8-8106-1c3be50401eb" providerId="ADAL" clId="{4FABCAEE-83DF-4251-BA5B-16F06FBE1E71}" dt="2025-08-11T20:18:47.945" v="1259" actId="20577"/>
        <pc:sldMkLst>
          <pc:docMk/>
          <pc:sldMk cId="0" sldId="268"/>
        </pc:sldMkLst>
        <pc:spChg chg="mod">
          <ac:chgData name="Reichling, James P" userId="ee1059a1-793d-46a8-8106-1c3be50401eb" providerId="ADAL" clId="{4FABCAEE-83DF-4251-BA5B-16F06FBE1E71}" dt="2025-08-11T20:18:47.945" v="1259" actId="20577"/>
          <ac:spMkLst>
            <pc:docMk/>
            <pc:sldMk cId="0" sldId="268"/>
            <ac:spMk id="279" creationId="{00000000-0000-0000-0000-000000000000}"/>
          </ac:spMkLst>
        </pc:spChg>
      </pc:sldChg>
      <pc:sldChg chg="del">
        <pc:chgData name="Reichling, James P" userId="ee1059a1-793d-46a8-8106-1c3be50401eb" providerId="ADAL" clId="{4FABCAEE-83DF-4251-BA5B-16F06FBE1E71}" dt="2025-08-11T19:58:55.673" v="128" actId="47"/>
        <pc:sldMkLst>
          <pc:docMk/>
          <pc:sldMk cId="0" sldId="269"/>
        </pc:sldMkLst>
      </pc:sldChg>
      <pc:sldChg chg="modSp mod">
        <pc:chgData name="Reichling, James P" userId="ee1059a1-793d-46a8-8106-1c3be50401eb" providerId="ADAL" clId="{4FABCAEE-83DF-4251-BA5B-16F06FBE1E71}" dt="2025-08-11T20:19:06.380" v="1264"/>
        <pc:sldMkLst>
          <pc:docMk/>
          <pc:sldMk cId="0" sldId="270"/>
        </pc:sldMkLst>
        <pc:spChg chg="mod">
          <ac:chgData name="Reichling, James P" userId="ee1059a1-793d-46a8-8106-1c3be50401eb" providerId="ADAL" clId="{4FABCAEE-83DF-4251-BA5B-16F06FBE1E71}" dt="2025-08-11T20:19:06.380" v="1264"/>
          <ac:spMkLst>
            <pc:docMk/>
            <pc:sldMk cId="0" sldId="270"/>
            <ac:spMk id="295" creationId="{00000000-0000-0000-0000-000000000000}"/>
          </ac:spMkLst>
        </pc:spChg>
      </pc:sldChg>
      <pc:sldChg chg="modSp mod ord">
        <pc:chgData name="Reichling, James P" userId="ee1059a1-793d-46a8-8106-1c3be50401eb" providerId="ADAL" clId="{4FABCAEE-83DF-4251-BA5B-16F06FBE1E71}" dt="2025-08-11T20:34:02.178" v="2154" actId="20577"/>
        <pc:sldMkLst>
          <pc:docMk/>
          <pc:sldMk cId="0" sldId="271"/>
        </pc:sldMkLst>
        <pc:spChg chg="mod">
          <ac:chgData name="Reichling, James P" userId="ee1059a1-793d-46a8-8106-1c3be50401eb" providerId="ADAL" clId="{4FABCAEE-83DF-4251-BA5B-16F06FBE1E71}" dt="2025-08-11T20:34:02.178" v="2154" actId="20577"/>
          <ac:spMkLst>
            <pc:docMk/>
            <pc:sldMk cId="0" sldId="271"/>
            <ac:spMk id="303" creationId="{00000000-0000-0000-0000-000000000000}"/>
          </ac:spMkLst>
        </pc:spChg>
        <pc:spChg chg="mod">
          <ac:chgData name="Reichling, James P" userId="ee1059a1-793d-46a8-8106-1c3be50401eb" providerId="ADAL" clId="{4FABCAEE-83DF-4251-BA5B-16F06FBE1E71}" dt="2025-08-11T20:09:51.804" v="570" actId="20577"/>
          <ac:spMkLst>
            <pc:docMk/>
            <pc:sldMk cId="0" sldId="271"/>
            <ac:spMk id="306" creationId="{00000000-0000-0000-0000-000000000000}"/>
          </ac:spMkLst>
        </pc:spChg>
        <pc:picChg chg="mod">
          <ac:chgData name="Reichling, James P" userId="ee1059a1-793d-46a8-8106-1c3be50401eb" providerId="ADAL" clId="{4FABCAEE-83DF-4251-BA5B-16F06FBE1E71}" dt="2025-08-11T20:08:19.994" v="501" actId="1076"/>
          <ac:picMkLst>
            <pc:docMk/>
            <pc:sldMk cId="0" sldId="271"/>
            <ac:picMk id="304" creationId="{00000000-0000-0000-0000-000000000000}"/>
          </ac:picMkLst>
        </pc:picChg>
      </pc:sldChg>
      <pc:sldChg chg="modSp mod ord">
        <pc:chgData name="Reichling, James P" userId="ee1059a1-793d-46a8-8106-1c3be50401eb" providerId="ADAL" clId="{4FABCAEE-83DF-4251-BA5B-16F06FBE1E71}" dt="2025-08-11T20:36:06.629" v="2248"/>
        <pc:sldMkLst>
          <pc:docMk/>
          <pc:sldMk cId="0" sldId="272"/>
        </pc:sldMkLst>
        <pc:spChg chg="mod">
          <ac:chgData name="Reichling, James P" userId="ee1059a1-793d-46a8-8106-1c3be50401eb" providerId="ADAL" clId="{4FABCAEE-83DF-4251-BA5B-16F06FBE1E71}" dt="2025-08-11T20:20:21.687" v="1316" actId="20577"/>
          <ac:spMkLst>
            <pc:docMk/>
            <pc:sldMk cId="0" sldId="272"/>
            <ac:spMk id="314" creationId="{00000000-0000-0000-0000-000000000000}"/>
          </ac:spMkLst>
        </pc:spChg>
      </pc:sldChg>
      <pc:sldChg chg="ord modNotes">
        <pc:chgData name="Reichling, James P" userId="ee1059a1-793d-46a8-8106-1c3be50401eb" providerId="ADAL" clId="{4FABCAEE-83DF-4251-BA5B-16F06FBE1E71}" dt="2025-08-11T20:34:13.253" v="2156"/>
        <pc:sldMkLst>
          <pc:docMk/>
          <pc:sldMk cId="0" sldId="273"/>
        </pc:sldMkLst>
      </pc:sldChg>
      <pc:sldChg chg="modSp mod">
        <pc:chgData name="Reichling, James P" userId="ee1059a1-793d-46a8-8106-1c3be50401eb" providerId="ADAL" clId="{4FABCAEE-83DF-4251-BA5B-16F06FBE1E71}" dt="2025-08-11T20:34:27.659" v="2177" actId="20577"/>
        <pc:sldMkLst>
          <pc:docMk/>
          <pc:sldMk cId="0" sldId="274"/>
        </pc:sldMkLst>
        <pc:spChg chg="mod">
          <ac:chgData name="Reichling, James P" userId="ee1059a1-793d-46a8-8106-1c3be50401eb" providerId="ADAL" clId="{4FABCAEE-83DF-4251-BA5B-16F06FBE1E71}" dt="2025-08-11T20:34:27.659" v="2177" actId="20577"/>
          <ac:spMkLst>
            <pc:docMk/>
            <pc:sldMk cId="0" sldId="274"/>
            <ac:spMk id="333" creationId="{00000000-0000-0000-0000-000000000000}"/>
          </ac:spMkLst>
        </pc:spChg>
      </pc:sldChg>
      <pc:sldChg chg="modSp mod ord modNotes">
        <pc:chgData name="Reichling, James P" userId="ee1059a1-793d-46a8-8106-1c3be50401eb" providerId="ADAL" clId="{4FABCAEE-83DF-4251-BA5B-16F06FBE1E71}" dt="2025-08-11T20:35:05.954" v="2238" actId="14100"/>
        <pc:sldMkLst>
          <pc:docMk/>
          <pc:sldMk cId="0" sldId="276"/>
        </pc:sldMkLst>
        <pc:spChg chg="mod">
          <ac:chgData name="Reichling, James P" userId="ee1059a1-793d-46a8-8106-1c3be50401eb" providerId="ADAL" clId="{4FABCAEE-83DF-4251-BA5B-16F06FBE1E71}" dt="2025-08-11T20:35:05.954" v="2238" actId="14100"/>
          <ac:spMkLst>
            <pc:docMk/>
            <pc:sldMk cId="0" sldId="276"/>
            <ac:spMk id="352" creationId="{00000000-0000-0000-0000-000000000000}"/>
          </ac:spMkLst>
        </pc:spChg>
        <pc:picChg chg="mod">
          <ac:chgData name="Reichling, James P" userId="ee1059a1-793d-46a8-8106-1c3be50401eb" providerId="ADAL" clId="{4FABCAEE-83DF-4251-BA5B-16F06FBE1E71}" dt="2025-08-11T20:35:00.274" v="2235" actId="1076"/>
          <ac:picMkLst>
            <pc:docMk/>
            <pc:sldMk cId="0" sldId="276"/>
            <ac:picMk id="353" creationId="{00000000-0000-0000-0000-000000000000}"/>
          </ac:picMkLst>
        </pc:picChg>
      </pc:sldChg>
      <pc:sldChg chg="ord modNotes">
        <pc:chgData name="Reichling, James P" userId="ee1059a1-793d-46a8-8106-1c3be50401eb" providerId="ADAL" clId="{4FABCAEE-83DF-4251-BA5B-16F06FBE1E71}" dt="2025-08-11T20:22:01.538" v="1320"/>
        <pc:sldMkLst>
          <pc:docMk/>
          <pc:sldMk cId="0" sldId="277"/>
        </pc:sldMkLst>
      </pc:sldChg>
      <pc:sldChg chg="ord modNotes">
        <pc:chgData name="Reichling, James P" userId="ee1059a1-793d-46a8-8106-1c3be50401eb" providerId="ADAL" clId="{4FABCAEE-83DF-4251-BA5B-16F06FBE1E71}" dt="2025-08-11T20:35:56.779" v="2244"/>
        <pc:sldMkLst>
          <pc:docMk/>
          <pc:sldMk cId="0" sldId="278"/>
        </pc:sldMkLst>
      </pc:sldChg>
      <pc:sldChg chg="ord modNotes">
        <pc:chgData name="Reichling, James P" userId="ee1059a1-793d-46a8-8106-1c3be50401eb" providerId="ADAL" clId="{4FABCAEE-83DF-4251-BA5B-16F06FBE1E71}" dt="2025-08-11T20:35:58.548" v="2246"/>
        <pc:sldMkLst>
          <pc:docMk/>
          <pc:sldMk cId="0" sldId="279"/>
        </pc:sldMkLst>
      </pc:sldChg>
      <pc:sldChg chg="modSp mod ord">
        <pc:chgData name="Reichling, James P" userId="ee1059a1-793d-46a8-8106-1c3be50401eb" providerId="ADAL" clId="{4FABCAEE-83DF-4251-BA5B-16F06FBE1E71}" dt="2025-08-11T20:36:48.065" v="2292" actId="122"/>
        <pc:sldMkLst>
          <pc:docMk/>
          <pc:sldMk cId="0" sldId="280"/>
        </pc:sldMkLst>
        <pc:spChg chg="mod">
          <ac:chgData name="Reichling, James P" userId="ee1059a1-793d-46a8-8106-1c3be50401eb" providerId="ADAL" clId="{4FABCAEE-83DF-4251-BA5B-16F06FBE1E71}" dt="2025-08-11T20:36:48.065" v="2292" actId="122"/>
          <ac:spMkLst>
            <pc:docMk/>
            <pc:sldMk cId="0" sldId="280"/>
            <ac:spMk id="389" creationId="{00000000-0000-0000-0000-000000000000}"/>
          </ac:spMkLst>
        </pc:spChg>
      </pc:sldChg>
      <pc:sldChg chg="modSp mod">
        <pc:chgData name="Reichling, James P" userId="ee1059a1-793d-46a8-8106-1c3be50401eb" providerId="ADAL" clId="{4FABCAEE-83DF-4251-BA5B-16F06FBE1E71}" dt="2025-08-11T20:22:49.489" v="1323" actId="20577"/>
        <pc:sldMkLst>
          <pc:docMk/>
          <pc:sldMk cId="0" sldId="283"/>
        </pc:sldMkLst>
        <pc:spChg chg="mod">
          <ac:chgData name="Reichling, James P" userId="ee1059a1-793d-46a8-8106-1c3be50401eb" providerId="ADAL" clId="{4FABCAEE-83DF-4251-BA5B-16F06FBE1E71}" dt="2025-08-11T20:22:49.489" v="1323" actId="20577"/>
          <ac:spMkLst>
            <pc:docMk/>
            <pc:sldMk cId="0" sldId="283"/>
            <ac:spMk id="415" creationId="{00000000-0000-0000-0000-000000000000}"/>
          </ac:spMkLst>
        </pc:spChg>
      </pc:sldChg>
      <pc:sldChg chg="modSp add mod ord">
        <pc:chgData name="Reichling, James P" userId="ee1059a1-793d-46a8-8106-1c3be50401eb" providerId="ADAL" clId="{4FABCAEE-83DF-4251-BA5B-16F06FBE1E71}" dt="2025-08-11T20:29:23.667" v="1408" actId="20577"/>
        <pc:sldMkLst>
          <pc:docMk/>
          <pc:sldMk cId="1527948040" sldId="350"/>
        </pc:sldMkLst>
        <pc:spChg chg="mod">
          <ac:chgData name="Reichling, James P" userId="ee1059a1-793d-46a8-8106-1c3be50401eb" providerId="ADAL" clId="{4FABCAEE-83DF-4251-BA5B-16F06FBE1E71}" dt="2025-08-11T20:29:23.667" v="1408" actId="20577"/>
          <ac:spMkLst>
            <pc:docMk/>
            <pc:sldMk cId="1527948040" sldId="350"/>
            <ac:spMk id="295" creationId="{F49A9EC5-91E9-8094-15AA-1E438F179983}"/>
          </ac:spMkLst>
        </pc:spChg>
      </pc:sldChg>
      <pc:sldChg chg="modSp add mod">
        <pc:chgData name="Reichling, James P" userId="ee1059a1-793d-46a8-8106-1c3be50401eb" providerId="ADAL" clId="{4FABCAEE-83DF-4251-BA5B-16F06FBE1E71}" dt="2025-08-11T20:33:27.897" v="2133" actId="20577"/>
        <pc:sldMkLst>
          <pc:docMk/>
          <pc:sldMk cId="1547648489" sldId="351"/>
        </pc:sldMkLst>
        <pc:spChg chg="mod">
          <ac:chgData name="Reichling, James P" userId="ee1059a1-793d-46a8-8106-1c3be50401eb" providerId="ADAL" clId="{4FABCAEE-83DF-4251-BA5B-16F06FBE1E71}" dt="2025-08-11T20:33:27.897" v="2133" actId="20577"/>
          <ac:spMkLst>
            <pc:docMk/>
            <pc:sldMk cId="1547648489" sldId="351"/>
            <ac:spMk id="295" creationId="{E072E23E-73E1-6679-E1A1-7D2EEF03753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XWvFWevVF0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lipstreaminc.org/sketchbox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XWvFWevVF0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XWvFWevVF0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XWvFWevVF0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XWvFWevVF0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XWvFWevVF0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XWvFWevVF0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49cec1778b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49cec1778b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137f5edcc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137f5edcc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Wisconsin, Focus on Energy uses the following averages for </a:t>
            </a:r>
            <a:r>
              <a:rPr lang="en" b="1"/>
              <a:t>school buildings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Cost of electricity: $0.1148/kWh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Cost of Natural Gas: $0.996/therm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137f5edcca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137f5edcca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137f5edcc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137f5edcc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137f5edcc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137f5edcc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f2a9d85e1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f2a9d85e1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7ff1937cc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7ff1937cc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f2a9d85e1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f2a9d85e1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https://forms.office.com/r/XWvFWevVF0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f30ccb48d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f30ccb48d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https://slipstreaminc.org/sketchbox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>
          <a:extLst>
            <a:ext uri="{FF2B5EF4-FFF2-40B4-BE49-F238E27FC236}">
              <a16:creationId xmlns:a16="http://schemas.microsoft.com/office/drawing/2014/main" id="{ADD75F8A-EC5B-8A83-F2E8-EC0CA0370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f2a9d85e1d_0_21:notes">
            <a:extLst>
              <a:ext uri="{FF2B5EF4-FFF2-40B4-BE49-F238E27FC236}">
                <a16:creationId xmlns:a16="http://schemas.microsoft.com/office/drawing/2014/main" id="{9E7AD66B-60A6-B3F1-CB89-211A765C7D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f2a9d85e1d_0_21:notes">
            <a:extLst>
              <a:ext uri="{FF2B5EF4-FFF2-40B4-BE49-F238E27FC236}">
                <a16:creationId xmlns:a16="http://schemas.microsoft.com/office/drawing/2014/main" id="{ED25ECA4-A072-0129-569F-CF93C8065F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https://forms.office.com/r/XWvFWevVF0</a:t>
            </a:r>
            <a:r>
              <a:rPr lang="en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8996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>
          <a:extLst>
            <a:ext uri="{FF2B5EF4-FFF2-40B4-BE49-F238E27FC236}">
              <a16:creationId xmlns:a16="http://schemas.microsoft.com/office/drawing/2014/main" id="{BDEF1737-3716-AD46-F2E5-BBD00FFD2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f2a9d85e1d_0_21:notes">
            <a:extLst>
              <a:ext uri="{FF2B5EF4-FFF2-40B4-BE49-F238E27FC236}">
                <a16:creationId xmlns:a16="http://schemas.microsoft.com/office/drawing/2014/main" id="{C0CD8EF6-D871-015D-DF24-7FADDC4D54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f2a9d85e1d_0_21:notes">
            <a:extLst>
              <a:ext uri="{FF2B5EF4-FFF2-40B4-BE49-F238E27FC236}">
                <a16:creationId xmlns:a16="http://schemas.microsoft.com/office/drawing/2014/main" id="{FE5A657A-A452-1057-84C1-08239FDC7C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https://forms.office.com/r/XWvFWevVF0</a:t>
            </a:r>
            <a:r>
              <a:rPr lang="en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9342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5a23abad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5a23abad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>
          <a:extLst>
            <a:ext uri="{FF2B5EF4-FFF2-40B4-BE49-F238E27FC236}">
              <a16:creationId xmlns:a16="http://schemas.microsoft.com/office/drawing/2014/main" id="{78C6C6AF-A385-E4B1-33A6-86FDD721E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f2a9d85e1d_0_21:notes">
            <a:extLst>
              <a:ext uri="{FF2B5EF4-FFF2-40B4-BE49-F238E27FC236}">
                <a16:creationId xmlns:a16="http://schemas.microsoft.com/office/drawing/2014/main" id="{FAE24D55-4659-BA65-4189-36545351E3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f2a9d85e1d_0_21:notes">
            <a:extLst>
              <a:ext uri="{FF2B5EF4-FFF2-40B4-BE49-F238E27FC236}">
                <a16:creationId xmlns:a16="http://schemas.microsoft.com/office/drawing/2014/main" id="{1B6A2CF8-56F9-5371-F316-8590218D16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https://forms.office.com/r/XWvFWevVF0</a:t>
            </a:r>
            <a:r>
              <a:rPr lang="en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46249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176d7a67c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176d7a67c0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>
          <a:extLst>
            <a:ext uri="{FF2B5EF4-FFF2-40B4-BE49-F238E27FC236}">
              <a16:creationId xmlns:a16="http://schemas.microsoft.com/office/drawing/2014/main" id="{18ED82F1-99E1-BA45-05E6-3A24090F8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176d7a67c0_0_81:notes">
            <a:extLst>
              <a:ext uri="{FF2B5EF4-FFF2-40B4-BE49-F238E27FC236}">
                <a16:creationId xmlns:a16="http://schemas.microsoft.com/office/drawing/2014/main" id="{D58569C7-EF10-A11B-B318-8C3ADEA001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176d7a67c0_0_81:notes">
            <a:extLst>
              <a:ext uri="{FF2B5EF4-FFF2-40B4-BE49-F238E27FC236}">
                <a16:creationId xmlns:a16="http://schemas.microsoft.com/office/drawing/2014/main" id="{00B5EFE5-CC75-D7E5-2E78-0FC5E6B8D7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606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>
          <a:extLst>
            <a:ext uri="{FF2B5EF4-FFF2-40B4-BE49-F238E27FC236}">
              <a16:creationId xmlns:a16="http://schemas.microsoft.com/office/drawing/2014/main" id="{8B2A5D61-0138-8406-BA6E-F8CA6CA43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176d7a67c0_0_81:notes">
            <a:extLst>
              <a:ext uri="{FF2B5EF4-FFF2-40B4-BE49-F238E27FC236}">
                <a16:creationId xmlns:a16="http://schemas.microsoft.com/office/drawing/2014/main" id="{CB586EEB-CC3E-AF33-BCF2-59FBC3D1B6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176d7a67c0_0_81:notes">
            <a:extLst>
              <a:ext uri="{FF2B5EF4-FFF2-40B4-BE49-F238E27FC236}">
                <a16:creationId xmlns:a16="http://schemas.microsoft.com/office/drawing/2014/main" id="{F6C6BF5A-0963-A24E-2797-2ABFFB1F25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5301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>
          <a:extLst>
            <a:ext uri="{FF2B5EF4-FFF2-40B4-BE49-F238E27FC236}">
              <a16:creationId xmlns:a16="http://schemas.microsoft.com/office/drawing/2014/main" id="{ECD4E73C-D2B6-2A35-28DE-A3DD5C986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176d7a67c0_0_81:notes">
            <a:extLst>
              <a:ext uri="{FF2B5EF4-FFF2-40B4-BE49-F238E27FC236}">
                <a16:creationId xmlns:a16="http://schemas.microsoft.com/office/drawing/2014/main" id="{5A2032D1-2963-C35D-B4BC-4AD4FA2E78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176d7a67c0_0_81:notes">
            <a:extLst>
              <a:ext uri="{FF2B5EF4-FFF2-40B4-BE49-F238E27FC236}">
                <a16:creationId xmlns:a16="http://schemas.microsoft.com/office/drawing/2014/main" id="{08C59B3B-FD08-2DC2-D350-A1DD14F9A7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483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f2f0f321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2f2f0f321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f2f0f3213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f2f0f3213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>
          <a:extLst>
            <a:ext uri="{FF2B5EF4-FFF2-40B4-BE49-F238E27FC236}">
              <a16:creationId xmlns:a16="http://schemas.microsoft.com/office/drawing/2014/main" id="{85CD2511-FD0A-68F9-E455-4D654AC9B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f2a9d85e1d_0_21:notes">
            <a:extLst>
              <a:ext uri="{FF2B5EF4-FFF2-40B4-BE49-F238E27FC236}">
                <a16:creationId xmlns:a16="http://schemas.microsoft.com/office/drawing/2014/main" id="{4133C3FD-9DF5-099F-F00E-DE14ADF16A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f2a9d85e1d_0_21:notes">
            <a:extLst>
              <a:ext uri="{FF2B5EF4-FFF2-40B4-BE49-F238E27FC236}">
                <a16:creationId xmlns:a16="http://schemas.microsoft.com/office/drawing/2014/main" id="{1FBF1F66-3AB9-DC4E-73A7-B723618FCC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Chat: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https://forms.office.com/r/XWvFWevVF0</a:t>
            </a:r>
            <a:r>
              <a:rPr lang="en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71323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176d7a67c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176d7a67c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>
          <a:extLst>
            <a:ext uri="{FF2B5EF4-FFF2-40B4-BE49-F238E27FC236}">
              <a16:creationId xmlns:a16="http://schemas.microsoft.com/office/drawing/2014/main" id="{4E1BFDBB-E48A-E500-DDB8-A6ECB39C5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f2a9d85e1d_0_21:notes">
            <a:extLst>
              <a:ext uri="{FF2B5EF4-FFF2-40B4-BE49-F238E27FC236}">
                <a16:creationId xmlns:a16="http://schemas.microsoft.com/office/drawing/2014/main" id="{7AEE9418-EB96-9169-6698-38F6E0723F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f2a9d85e1d_0_21:notes">
            <a:extLst>
              <a:ext uri="{FF2B5EF4-FFF2-40B4-BE49-F238E27FC236}">
                <a16:creationId xmlns:a16="http://schemas.microsoft.com/office/drawing/2014/main" id="{BE67C12A-76BB-0A40-CE82-97939BD1E0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https://forms.office.com/r/XWvFWevVF0</a:t>
            </a:r>
            <a:r>
              <a:rPr lang="en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43043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df649b679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df649b679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>
          <a:extLst>
            <a:ext uri="{FF2B5EF4-FFF2-40B4-BE49-F238E27FC236}">
              <a16:creationId xmlns:a16="http://schemas.microsoft.com/office/drawing/2014/main" id="{412280D5-B7F6-F398-AD8A-66DD5A63B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f2a9d85e1d_0_21:notes">
            <a:extLst>
              <a:ext uri="{FF2B5EF4-FFF2-40B4-BE49-F238E27FC236}">
                <a16:creationId xmlns:a16="http://schemas.microsoft.com/office/drawing/2014/main" id="{08F06797-1E2B-EC06-1970-00C07458C3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f2a9d85e1d_0_21:notes">
            <a:extLst>
              <a:ext uri="{FF2B5EF4-FFF2-40B4-BE49-F238E27FC236}">
                <a16:creationId xmlns:a16="http://schemas.microsoft.com/office/drawing/2014/main" id="{4B84F8EE-DE55-590F-FB78-BB8B1037D6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https://forms.office.com/r/XWvFWevVF0</a:t>
            </a:r>
            <a:r>
              <a:rPr lang="en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68385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137f5edcc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137f5edcc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077780a7c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077780a7c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B9D3C96E-B4E3-71AF-9F7B-9CCFE3A2F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077780a7c6_0_12:notes">
            <a:extLst>
              <a:ext uri="{FF2B5EF4-FFF2-40B4-BE49-F238E27FC236}">
                <a16:creationId xmlns:a16="http://schemas.microsoft.com/office/drawing/2014/main" id="{D0AD52A2-A47A-F017-4C4C-08520DFCC8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077780a7c6_0_12:notes">
            <a:extLst>
              <a:ext uri="{FF2B5EF4-FFF2-40B4-BE49-F238E27FC236}">
                <a16:creationId xmlns:a16="http://schemas.microsoft.com/office/drawing/2014/main" id="{1CBFEF1D-8DA5-04A7-CA58-52AEF996E3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383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B617D85A-5A34-E692-C7C7-10DDF71FF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077780a7c6_0_12:notes">
            <a:extLst>
              <a:ext uri="{FF2B5EF4-FFF2-40B4-BE49-F238E27FC236}">
                <a16:creationId xmlns:a16="http://schemas.microsoft.com/office/drawing/2014/main" id="{D2C8EFAD-BE37-9201-DEB9-6F34B2C61A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077780a7c6_0_12:notes">
            <a:extLst>
              <a:ext uri="{FF2B5EF4-FFF2-40B4-BE49-F238E27FC236}">
                <a16:creationId xmlns:a16="http://schemas.microsoft.com/office/drawing/2014/main" id="{1DC8271B-03AB-5B45-DDB4-3964056375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9801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5A48E701-25EC-82E8-AE63-6C31EEE09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077780a7c6_0_12:notes">
            <a:extLst>
              <a:ext uri="{FF2B5EF4-FFF2-40B4-BE49-F238E27FC236}">
                <a16:creationId xmlns:a16="http://schemas.microsoft.com/office/drawing/2014/main" id="{11DDC9E3-D067-ECB2-ADA1-890A0D8759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077780a7c6_0_12:notes">
            <a:extLst>
              <a:ext uri="{FF2B5EF4-FFF2-40B4-BE49-F238E27FC236}">
                <a16:creationId xmlns:a16="http://schemas.microsoft.com/office/drawing/2014/main" id="{7408DFC5-2199-0743-5B82-DBCD0E7FCE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0767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7ff1937c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7ff1937c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9DAF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lipstreaminc.org/sketchbox" TargetMode="Externa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8dRupH33Jc?si=rwRh-jpkr1_yrGS4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dBy8xBVag0w?si=4_Cv9RlGLcErXuP3" TargetMode="External"/><Relationship Id="rId5" Type="http://schemas.openxmlformats.org/officeDocument/2006/relationships/hyperlink" Target="https://youtu.be/D7yE5_mHLSw?si=VlWxxbNQ5La34IDh" TargetMode="External"/><Relationship Id="rId4" Type="http://schemas.openxmlformats.org/officeDocument/2006/relationships/hyperlink" Target="https://youtu.be/yOBY-_QWybA?si=rNOJ6CxVkNkW5Ha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Google Shape;178;p39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9" name="Google Shape;179;p39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" name="Google Shape;180;p39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" name="Google Shape;181;p39"/>
          <p:cNvSpPr txBox="1"/>
          <p:nvPr/>
        </p:nvSpPr>
        <p:spPr>
          <a:xfrm>
            <a:off x="153575" y="519550"/>
            <a:ext cx="579870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noProof="0" dirty="0" err="1"/>
              <a:t>Sketchbox</a:t>
            </a:r>
            <a:r>
              <a:rPr lang="en-US" sz="3000" b="1" noProof="0" dirty="0"/>
              <a:t>™ by Slipstream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/>
              <a:t>Lesson 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/>
              <a:t>Introduction to building models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</p:txBody>
      </p:sp>
      <p:pic>
        <p:nvPicPr>
          <p:cNvPr id="182" name="Google Shape;18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684" y="2571750"/>
            <a:ext cx="3632596" cy="2123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6883" y="2566591"/>
            <a:ext cx="1795995" cy="220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6883" y="1558449"/>
            <a:ext cx="3191725" cy="596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0" name="Google Shape;330;p57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1" name="Google Shape;331;p57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" name="Google Shape;332;p57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3" name="Google Shape;333;p57"/>
          <p:cNvSpPr txBox="1"/>
          <p:nvPr/>
        </p:nvSpPr>
        <p:spPr>
          <a:xfrm>
            <a:off x="350700" y="380625"/>
            <a:ext cx="844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/>
              <a:t>   Default Project Settings in the project tab</a:t>
            </a:r>
          </a:p>
        </p:txBody>
      </p:sp>
      <p:pic>
        <p:nvPicPr>
          <p:cNvPr id="334" name="Google Shape;33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923725"/>
            <a:ext cx="8523675" cy="3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9" name="Google Shape;339;p58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0" name="Google Shape;340;p58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1" name="Google Shape;341;p58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2" name="Google Shape;342;p58"/>
          <p:cNvSpPr txBox="1"/>
          <p:nvPr/>
        </p:nvSpPr>
        <p:spPr>
          <a:xfrm>
            <a:off x="5915150" y="378625"/>
            <a:ext cx="325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/>
              <a:t>Design Tab Options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</p:txBody>
      </p:sp>
      <p:pic>
        <p:nvPicPr>
          <p:cNvPr id="343" name="Google Shape;34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5525"/>
            <a:ext cx="2543741" cy="44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5741" y="465525"/>
            <a:ext cx="2530516" cy="441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9" name="Google Shape;349;p59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0" name="Google Shape;350;p59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1" name="Google Shape;351;p59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2" name="Google Shape;352;p59"/>
          <p:cNvSpPr txBox="1"/>
          <p:nvPr/>
        </p:nvSpPr>
        <p:spPr>
          <a:xfrm>
            <a:off x="5962046" y="655979"/>
            <a:ext cx="283131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/>
              <a:t>Sample displays from the results tab</a:t>
            </a:r>
          </a:p>
        </p:txBody>
      </p:sp>
      <p:pic>
        <p:nvPicPr>
          <p:cNvPr id="353" name="Google Shape;35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68" y="456824"/>
            <a:ext cx="5404802" cy="441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7" name="Google Shape;367;p61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" name="Google Shape;368;p61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" name="Google Shape;369;p61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0" name="Google Shape;370;p61"/>
          <p:cNvSpPr txBox="1"/>
          <p:nvPr/>
        </p:nvSpPr>
        <p:spPr>
          <a:xfrm>
            <a:off x="350700" y="380625"/>
            <a:ext cx="844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/>
              <a:t>  Monthly breakdown</a:t>
            </a:r>
          </a:p>
        </p:txBody>
      </p:sp>
      <p:pic>
        <p:nvPicPr>
          <p:cNvPr id="371" name="Google Shape;37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934725"/>
            <a:ext cx="6844174" cy="39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6" name="Google Shape;376;p62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7" name="Google Shape;377;p62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8" name="Google Shape;378;p62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9" name="Google Shape;379;p62"/>
          <p:cNvSpPr txBox="1"/>
          <p:nvPr/>
        </p:nvSpPr>
        <p:spPr>
          <a:xfrm>
            <a:off x="350700" y="380625"/>
            <a:ext cx="844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/>
              <a:t>Annual Summary</a:t>
            </a:r>
          </a:p>
        </p:txBody>
      </p:sp>
      <p:pic>
        <p:nvPicPr>
          <p:cNvPr id="380" name="Google Shape;38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92908"/>
            <a:ext cx="6864876" cy="1956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7400" y="3074175"/>
            <a:ext cx="6864875" cy="175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" name="Google Shape;311;p55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2" name="Google Shape;312;p55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3" name="Google Shape;313;p55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4" name="Google Shape;314;p55"/>
          <p:cNvSpPr txBox="1"/>
          <p:nvPr/>
        </p:nvSpPr>
        <p:spPr>
          <a:xfrm>
            <a:off x="445800" y="456825"/>
            <a:ext cx="8124300" cy="2262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noProof="0" dirty="0"/>
              <a:t>Introductory Model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7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noProof="0" dirty="0"/>
              <a:t>150,000 square foot school building in Chicago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7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noProof="0" dirty="0"/>
              <a:t>Start with the project tab</a:t>
            </a:r>
          </a:p>
        </p:txBody>
      </p:sp>
      <p:pic>
        <p:nvPicPr>
          <p:cNvPr id="315" name="Google Shape;31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871825"/>
            <a:ext cx="8839202" cy="1004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6" name="Google Shape;386;p63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" name="Google Shape;387;p63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63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p63"/>
          <p:cNvSpPr txBox="1"/>
          <p:nvPr/>
        </p:nvSpPr>
        <p:spPr>
          <a:xfrm>
            <a:off x="445800" y="456825"/>
            <a:ext cx="8124300" cy="392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noProof="0" dirty="0" err="1"/>
              <a:t>Sketchbox</a:t>
            </a:r>
            <a:r>
              <a:rPr lang="en-US" sz="2700" noProof="0" dirty="0"/>
              <a:t> Example - What if… 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7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noProof="0" dirty="0"/>
              <a:t>Building size reduced by half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7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noProof="0" dirty="0"/>
              <a:t>Original building had more windows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700" noProof="0" dirty="0"/>
            </a:br>
            <a:r>
              <a:rPr lang="en-US" sz="2700" noProof="0" dirty="0"/>
              <a:t>Original building moved to Los Angeles, CA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700" noProof="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noProof="0" dirty="0"/>
              <a:t>But only make one change at a time!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0" name="Google Shape;320;p56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56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2" name="Google Shape;322;p56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23" name="Google Shape;32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6625" y="465525"/>
            <a:ext cx="4145389" cy="44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950" y="2950500"/>
            <a:ext cx="4249675" cy="8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56"/>
          <p:cNvSpPr txBox="1"/>
          <p:nvPr/>
        </p:nvSpPr>
        <p:spPr>
          <a:xfrm>
            <a:off x="207250" y="846075"/>
            <a:ext cx="4145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noProof="0" dirty="0">
                <a:solidFill>
                  <a:schemeClr val="hlink"/>
                </a:solidFill>
                <a:hlinkClick r:id="rId5"/>
              </a:rPr>
              <a:t>https://slipstreaminc.org/sketchbox</a:t>
            </a:r>
            <a:endParaRPr lang="en-US" sz="2000" noProof="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385">
          <a:extLst>
            <a:ext uri="{FF2B5EF4-FFF2-40B4-BE49-F238E27FC236}">
              <a16:creationId xmlns:a16="http://schemas.microsoft.com/office/drawing/2014/main" id="{9059145C-FB29-2B00-9580-FDBBC6EF1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6" name="Google Shape;386;p63">
            <a:extLst>
              <a:ext uri="{FF2B5EF4-FFF2-40B4-BE49-F238E27FC236}">
                <a16:creationId xmlns:a16="http://schemas.microsoft.com/office/drawing/2014/main" id="{FB10ECEF-CA96-86A9-DE4E-DDCF84BDA189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" name="Google Shape;387;p63">
            <a:extLst>
              <a:ext uri="{FF2B5EF4-FFF2-40B4-BE49-F238E27FC236}">
                <a16:creationId xmlns:a16="http://schemas.microsoft.com/office/drawing/2014/main" id="{FA73E4A0-70F5-BC30-3EB0-1CFFFB69AB64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63">
            <a:extLst>
              <a:ext uri="{FF2B5EF4-FFF2-40B4-BE49-F238E27FC236}">
                <a16:creationId xmlns:a16="http://schemas.microsoft.com/office/drawing/2014/main" id="{82612854-DE45-83D0-2671-22BA745E52A6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p63">
            <a:extLst>
              <a:ext uri="{FF2B5EF4-FFF2-40B4-BE49-F238E27FC236}">
                <a16:creationId xmlns:a16="http://schemas.microsoft.com/office/drawing/2014/main" id="{08FB3613-A7BD-E4E3-D426-2F4BAEE657EA}"/>
              </a:ext>
            </a:extLst>
          </p:cNvPr>
          <p:cNvSpPr txBox="1"/>
          <p:nvPr/>
        </p:nvSpPr>
        <p:spPr>
          <a:xfrm>
            <a:off x="445800" y="456825"/>
            <a:ext cx="8124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noProof="0" dirty="0"/>
              <a:t>Demonstration in </a:t>
            </a:r>
            <a:r>
              <a:rPr lang="en-US" sz="2700" noProof="0" dirty="0" err="1"/>
              <a:t>Sketchbox</a:t>
            </a:r>
            <a:endParaRPr lang="en-US" sz="2700" noProof="0" dirty="0"/>
          </a:p>
        </p:txBody>
      </p:sp>
    </p:spTree>
    <p:extLst>
      <p:ext uri="{BB962C8B-B14F-4D97-AF65-F5344CB8AC3E}">
        <p14:creationId xmlns:p14="http://schemas.microsoft.com/office/powerpoint/2010/main" val="2740066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385">
          <a:extLst>
            <a:ext uri="{FF2B5EF4-FFF2-40B4-BE49-F238E27FC236}">
              <a16:creationId xmlns:a16="http://schemas.microsoft.com/office/drawing/2014/main" id="{95C14126-2622-A7F1-5E3A-B26B48117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6" name="Google Shape;386;p63">
            <a:extLst>
              <a:ext uri="{FF2B5EF4-FFF2-40B4-BE49-F238E27FC236}">
                <a16:creationId xmlns:a16="http://schemas.microsoft.com/office/drawing/2014/main" id="{52D3214C-354B-8477-C0EC-FF915A12DA3C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" name="Google Shape;387;p63">
            <a:extLst>
              <a:ext uri="{FF2B5EF4-FFF2-40B4-BE49-F238E27FC236}">
                <a16:creationId xmlns:a16="http://schemas.microsoft.com/office/drawing/2014/main" id="{31A00CD9-5A8E-7A52-2C6F-35AA96592AA8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63">
            <a:extLst>
              <a:ext uri="{FF2B5EF4-FFF2-40B4-BE49-F238E27FC236}">
                <a16:creationId xmlns:a16="http://schemas.microsoft.com/office/drawing/2014/main" id="{5109C76F-1BD2-3FAD-9AEA-8C54B2D36429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p63">
            <a:extLst>
              <a:ext uri="{FF2B5EF4-FFF2-40B4-BE49-F238E27FC236}">
                <a16:creationId xmlns:a16="http://schemas.microsoft.com/office/drawing/2014/main" id="{F7498781-C389-D78A-75A1-1D2B9F52A686}"/>
              </a:ext>
            </a:extLst>
          </p:cNvPr>
          <p:cNvSpPr txBox="1"/>
          <p:nvPr/>
        </p:nvSpPr>
        <p:spPr>
          <a:xfrm>
            <a:off x="445800" y="456825"/>
            <a:ext cx="8124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noProof="0" dirty="0"/>
              <a:t>Student Data Check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E39E82-B0B2-CB70-00BE-6FB71B150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83" y="1127111"/>
            <a:ext cx="8641947" cy="354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350" y="-29168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385">
          <a:extLst>
            <a:ext uri="{FF2B5EF4-FFF2-40B4-BE49-F238E27FC236}">
              <a16:creationId xmlns:a16="http://schemas.microsoft.com/office/drawing/2014/main" id="{0EEE00BB-D68A-B2D8-953F-89882D59E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6" name="Google Shape;386;p63">
            <a:extLst>
              <a:ext uri="{FF2B5EF4-FFF2-40B4-BE49-F238E27FC236}">
                <a16:creationId xmlns:a16="http://schemas.microsoft.com/office/drawing/2014/main" id="{00DB5CEA-AC49-3FC0-3D56-CC2C52514A42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" name="Google Shape;387;p63">
            <a:extLst>
              <a:ext uri="{FF2B5EF4-FFF2-40B4-BE49-F238E27FC236}">
                <a16:creationId xmlns:a16="http://schemas.microsoft.com/office/drawing/2014/main" id="{D6759808-FDA0-F5D8-4D4F-65BBC4DEFFF9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63">
            <a:extLst>
              <a:ext uri="{FF2B5EF4-FFF2-40B4-BE49-F238E27FC236}">
                <a16:creationId xmlns:a16="http://schemas.microsoft.com/office/drawing/2014/main" id="{BB2B9C47-B284-EF91-C04F-39040B158D95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p63">
            <a:extLst>
              <a:ext uri="{FF2B5EF4-FFF2-40B4-BE49-F238E27FC236}">
                <a16:creationId xmlns:a16="http://schemas.microsoft.com/office/drawing/2014/main" id="{0E23EF90-BD52-F1F2-D85F-B3BAF9897E85}"/>
              </a:ext>
            </a:extLst>
          </p:cNvPr>
          <p:cNvSpPr txBox="1"/>
          <p:nvPr/>
        </p:nvSpPr>
        <p:spPr>
          <a:xfrm>
            <a:off x="445800" y="456825"/>
            <a:ext cx="8124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noProof="0" dirty="0"/>
              <a:t>Student Data Table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5E0D8A-CE9C-599F-808C-954EC1FA7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319" y="1136383"/>
            <a:ext cx="6077262" cy="374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08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4" name="Google Shape;394;p64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5" name="Google Shape;395;p64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6" name="Google Shape;396;p64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7" name="Google Shape;397;p64"/>
          <p:cNvSpPr txBox="1"/>
          <p:nvPr/>
        </p:nvSpPr>
        <p:spPr>
          <a:xfrm>
            <a:off x="216300" y="456825"/>
            <a:ext cx="8711400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/>
              <a:t>Lesson 1 - Introduction to </a:t>
            </a:r>
            <a:r>
              <a:rPr lang="en-US" sz="2400" noProof="0" dirty="0" err="1"/>
              <a:t>Sketchbox</a:t>
            </a:r>
            <a:r>
              <a:rPr lang="en-US" sz="2400" noProof="0" dirty="0"/>
              <a:t>: Sample RESULTS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noProof="0" dirty="0"/>
              <a:t>Values will change over time as updates are made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</p:txBody>
      </p:sp>
      <p:graphicFrame>
        <p:nvGraphicFramePr>
          <p:cNvPr id="398" name="Google Shape;398;p64"/>
          <p:cNvGraphicFramePr/>
          <p:nvPr>
            <p:extLst>
              <p:ext uri="{D42A27DB-BD31-4B8C-83A1-F6EECF244321}">
                <p14:modId xmlns:p14="http://schemas.microsoft.com/office/powerpoint/2010/main" val="3628731494"/>
              </p:ext>
            </p:extLst>
          </p:nvPr>
        </p:nvGraphicFramePr>
        <p:xfrm>
          <a:off x="428500" y="1604745"/>
          <a:ext cx="8503225" cy="3252785"/>
        </p:xfrm>
        <a:graphic>
          <a:graphicData uri="http://schemas.openxmlformats.org/drawingml/2006/table">
            <a:tbl>
              <a:tblPr>
                <a:noFill/>
                <a:tableStyleId>{946AEA79-BDDB-403E-A137-43348C8300E2}</a:tableStyleId>
              </a:tblPr>
              <a:tblGrid>
                <a:gridCol w="3011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Scenario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Electricity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(kWh)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Natural Gas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 err="1"/>
                        <a:t>Therms</a:t>
                      </a:r>
                      <a:endParaRPr lang="en-US" sz="2400" noProof="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Total Cost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Dollars ($)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Baseline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1,023,333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36,149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117,152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Half area (75,000 ft</a:t>
                      </a:r>
                      <a:r>
                        <a:rPr lang="en-US" sz="2400" baseline="30000" noProof="0" dirty="0"/>
                        <a:t>2</a:t>
                      </a:r>
                      <a:r>
                        <a:rPr lang="en-US" sz="2400" noProof="0" dirty="0"/>
                        <a:t>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510,622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18,792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58,978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Double window area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1,058,548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36,736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120,727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Move to LA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1,038,341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9,853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164,809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393">
          <a:extLst>
            <a:ext uri="{FF2B5EF4-FFF2-40B4-BE49-F238E27FC236}">
              <a16:creationId xmlns:a16="http://schemas.microsoft.com/office/drawing/2014/main" id="{578240EA-4871-EEB4-F97C-D12EE380A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4" name="Google Shape;394;p64">
            <a:extLst>
              <a:ext uri="{FF2B5EF4-FFF2-40B4-BE49-F238E27FC236}">
                <a16:creationId xmlns:a16="http://schemas.microsoft.com/office/drawing/2014/main" id="{F3C20845-F735-B78B-667F-F7D39B1F199E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5" name="Google Shape;395;p64">
            <a:extLst>
              <a:ext uri="{FF2B5EF4-FFF2-40B4-BE49-F238E27FC236}">
                <a16:creationId xmlns:a16="http://schemas.microsoft.com/office/drawing/2014/main" id="{D1C61FEB-F934-B5D9-2BE5-68776E5C600C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6" name="Google Shape;396;p64">
            <a:extLst>
              <a:ext uri="{FF2B5EF4-FFF2-40B4-BE49-F238E27FC236}">
                <a16:creationId xmlns:a16="http://schemas.microsoft.com/office/drawing/2014/main" id="{09228E77-EE44-E7EE-B45D-2FBB252EA375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7" name="Google Shape;397;p64">
            <a:extLst>
              <a:ext uri="{FF2B5EF4-FFF2-40B4-BE49-F238E27FC236}">
                <a16:creationId xmlns:a16="http://schemas.microsoft.com/office/drawing/2014/main" id="{53507E26-12E4-EF39-56C9-E1F0922D4BDC}"/>
              </a:ext>
            </a:extLst>
          </p:cNvPr>
          <p:cNvSpPr txBox="1"/>
          <p:nvPr/>
        </p:nvSpPr>
        <p:spPr>
          <a:xfrm>
            <a:off x="216300" y="456825"/>
            <a:ext cx="8711400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/>
              <a:t>  Lesson 1 - Introduction to </a:t>
            </a:r>
            <a:r>
              <a:rPr lang="en-US" sz="2400" noProof="0" dirty="0" err="1"/>
              <a:t>Sketchbox</a:t>
            </a:r>
            <a:r>
              <a:rPr lang="en-US" sz="2400" noProof="0" dirty="0"/>
              <a:t> - RESULTS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/>
              <a:t>Discussion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/>
              <a:t>1. The smaller building uses less energy- explain why.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/>
              <a:t>2. Does a building only half the size use only half the energy?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</p:txBody>
      </p:sp>
      <p:graphicFrame>
        <p:nvGraphicFramePr>
          <p:cNvPr id="398" name="Google Shape;398;p64">
            <a:extLst>
              <a:ext uri="{FF2B5EF4-FFF2-40B4-BE49-F238E27FC236}">
                <a16:creationId xmlns:a16="http://schemas.microsoft.com/office/drawing/2014/main" id="{5BF13B28-A858-196A-45A8-33541269E9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6740876"/>
              </p:ext>
            </p:extLst>
          </p:nvPr>
        </p:nvGraphicFramePr>
        <p:xfrm>
          <a:off x="506186" y="992425"/>
          <a:ext cx="8425539" cy="2055385"/>
        </p:xfrm>
        <a:graphic>
          <a:graphicData uri="http://schemas.openxmlformats.org/drawingml/2006/table">
            <a:tbl>
              <a:tblPr>
                <a:noFill/>
                <a:tableStyleId>{946AEA79-BDDB-403E-A137-43348C8300E2}</a:tableStyleId>
              </a:tblPr>
              <a:tblGrid>
                <a:gridCol w="3168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Scenario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Electricity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(kWh)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Natural Gas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 err="1"/>
                        <a:t>Therms</a:t>
                      </a:r>
                      <a:endParaRPr lang="en-US" sz="2400" noProof="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Total Cost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Dollars ($)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Baseline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1,023,333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36,149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117,152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Half area (75,000 ft</a:t>
                      </a:r>
                      <a:r>
                        <a:rPr lang="en-US" sz="2400" baseline="30000" noProof="0" dirty="0"/>
                        <a:t>2</a:t>
                      </a:r>
                      <a:r>
                        <a:rPr lang="en-US" sz="2400" noProof="0" dirty="0"/>
                        <a:t>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510,622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18,792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58,978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273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393">
          <a:extLst>
            <a:ext uri="{FF2B5EF4-FFF2-40B4-BE49-F238E27FC236}">
              <a16:creationId xmlns:a16="http://schemas.microsoft.com/office/drawing/2014/main" id="{AB7A6354-CB0E-8B22-804C-6B46C32E9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4" name="Google Shape;394;p64">
            <a:extLst>
              <a:ext uri="{FF2B5EF4-FFF2-40B4-BE49-F238E27FC236}">
                <a16:creationId xmlns:a16="http://schemas.microsoft.com/office/drawing/2014/main" id="{04C1723B-0822-100D-B3E4-1F9BC2741DD6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5" name="Google Shape;395;p64">
            <a:extLst>
              <a:ext uri="{FF2B5EF4-FFF2-40B4-BE49-F238E27FC236}">
                <a16:creationId xmlns:a16="http://schemas.microsoft.com/office/drawing/2014/main" id="{5E7B3355-2ABE-0E0E-94DF-96F24F08147C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6" name="Google Shape;396;p64">
            <a:extLst>
              <a:ext uri="{FF2B5EF4-FFF2-40B4-BE49-F238E27FC236}">
                <a16:creationId xmlns:a16="http://schemas.microsoft.com/office/drawing/2014/main" id="{D58D35FE-DEF5-22E7-CAE2-E065C49C99B0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7" name="Google Shape;397;p64">
            <a:extLst>
              <a:ext uri="{FF2B5EF4-FFF2-40B4-BE49-F238E27FC236}">
                <a16:creationId xmlns:a16="http://schemas.microsoft.com/office/drawing/2014/main" id="{1F6550DE-A741-215A-F699-8BFB72484DAE}"/>
              </a:ext>
            </a:extLst>
          </p:cNvPr>
          <p:cNvSpPr txBox="1"/>
          <p:nvPr/>
        </p:nvSpPr>
        <p:spPr>
          <a:xfrm>
            <a:off x="216300" y="456825"/>
            <a:ext cx="8711400" cy="572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/>
              <a:t>  Lesson 1 - Introduction to </a:t>
            </a:r>
            <a:r>
              <a:rPr lang="en-US" sz="2400" noProof="0" dirty="0" err="1"/>
              <a:t>Sketchbox</a:t>
            </a:r>
            <a:r>
              <a:rPr lang="en-US" sz="2400" noProof="0" dirty="0"/>
              <a:t> - RESULTS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/>
              <a:t>Discussion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/>
              <a:t>3. Does doubling window area increase or decrease electricity use? Why?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/>
              <a:t>4. Does doubling window area increase or decrease natural gas use? Why?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</p:txBody>
      </p:sp>
      <p:graphicFrame>
        <p:nvGraphicFramePr>
          <p:cNvPr id="398" name="Google Shape;398;p64">
            <a:extLst>
              <a:ext uri="{FF2B5EF4-FFF2-40B4-BE49-F238E27FC236}">
                <a16:creationId xmlns:a16="http://schemas.microsoft.com/office/drawing/2014/main" id="{678D3E2D-1E90-E573-8701-BFFD4202AF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1061195"/>
              </p:ext>
            </p:extLst>
          </p:nvPr>
        </p:nvGraphicFramePr>
        <p:xfrm>
          <a:off x="428500" y="992425"/>
          <a:ext cx="8503225" cy="2153400"/>
        </p:xfrm>
        <a:graphic>
          <a:graphicData uri="http://schemas.openxmlformats.org/drawingml/2006/table">
            <a:tbl>
              <a:tblPr>
                <a:noFill/>
                <a:tableStyleId>{946AEA79-BDDB-403E-A137-43348C8300E2}</a:tableStyleId>
              </a:tblPr>
              <a:tblGrid>
                <a:gridCol w="324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Scenario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Electricity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(MWh)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Natural Gas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 err="1"/>
                        <a:t>Therms</a:t>
                      </a:r>
                      <a:endParaRPr lang="en-US" sz="2400" noProof="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Total Cost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Dollars ($)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Baseline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1,023,333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36,149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117,152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Double window area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1,058,548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36,736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120,727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176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393">
          <a:extLst>
            <a:ext uri="{FF2B5EF4-FFF2-40B4-BE49-F238E27FC236}">
              <a16:creationId xmlns:a16="http://schemas.microsoft.com/office/drawing/2014/main" id="{03259EDB-73B5-E68B-0D8C-130C86BEC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4" name="Google Shape;394;p64">
            <a:extLst>
              <a:ext uri="{FF2B5EF4-FFF2-40B4-BE49-F238E27FC236}">
                <a16:creationId xmlns:a16="http://schemas.microsoft.com/office/drawing/2014/main" id="{F11C47F1-92F8-03B6-F1D3-1C3F73F39B1E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5" name="Google Shape;395;p64">
            <a:extLst>
              <a:ext uri="{FF2B5EF4-FFF2-40B4-BE49-F238E27FC236}">
                <a16:creationId xmlns:a16="http://schemas.microsoft.com/office/drawing/2014/main" id="{76353D93-F23E-D253-6E5E-F122EAA937EE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6" name="Google Shape;396;p64">
            <a:extLst>
              <a:ext uri="{FF2B5EF4-FFF2-40B4-BE49-F238E27FC236}">
                <a16:creationId xmlns:a16="http://schemas.microsoft.com/office/drawing/2014/main" id="{C7F5B2EA-6D4D-4ABD-0460-204FE2998EC3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7" name="Google Shape;397;p64">
            <a:extLst>
              <a:ext uri="{FF2B5EF4-FFF2-40B4-BE49-F238E27FC236}">
                <a16:creationId xmlns:a16="http://schemas.microsoft.com/office/drawing/2014/main" id="{7119A6CC-F7D1-A4AA-3BB6-6622D36472CE}"/>
              </a:ext>
            </a:extLst>
          </p:cNvPr>
          <p:cNvSpPr txBox="1"/>
          <p:nvPr/>
        </p:nvSpPr>
        <p:spPr>
          <a:xfrm>
            <a:off x="216300" y="456825"/>
            <a:ext cx="8711400" cy="4862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/>
              <a:t>  Lesson 1 - Introduction to </a:t>
            </a:r>
            <a:r>
              <a:rPr lang="en-US" sz="2400" noProof="0" dirty="0" err="1"/>
              <a:t>Sketchbox</a:t>
            </a:r>
            <a:r>
              <a:rPr lang="en-US" sz="2400" noProof="0" dirty="0"/>
              <a:t> - RESULTS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/>
              <a:t>Discussion: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noProof="0" dirty="0"/>
              <a:t>5. Why does moving to LA increase electricity use and energy cost?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noProof="0" dirty="0"/>
              <a:t>6. Why is some natural gas still needed in LA even though the climate is much warmer?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</p:txBody>
      </p:sp>
      <p:graphicFrame>
        <p:nvGraphicFramePr>
          <p:cNvPr id="398" name="Google Shape;398;p64">
            <a:extLst>
              <a:ext uri="{FF2B5EF4-FFF2-40B4-BE49-F238E27FC236}">
                <a16:creationId xmlns:a16="http://schemas.microsoft.com/office/drawing/2014/main" id="{1488F744-820C-4942-69A8-71CFC5A41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6415822"/>
              </p:ext>
            </p:extLst>
          </p:nvPr>
        </p:nvGraphicFramePr>
        <p:xfrm>
          <a:off x="428500" y="992425"/>
          <a:ext cx="8503225" cy="2057550"/>
        </p:xfrm>
        <a:graphic>
          <a:graphicData uri="http://schemas.openxmlformats.org/drawingml/2006/table">
            <a:tbl>
              <a:tblPr>
                <a:noFill/>
                <a:tableStyleId>{946AEA79-BDDB-403E-A137-43348C8300E2}</a:tableStyleId>
              </a:tblPr>
              <a:tblGrid>
                <a:gridCol w="324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Scenario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Electricity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(kWh)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Natural Gas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 err="1"/>
                        <a:t>Therms</a:t>
                      </a:r>
                      <a:endParaRPr lang="en-US" sz="2400" noProof="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Total Cost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Dollars ($)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Baseline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1,023,333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36,149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117,152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Move to LA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1,038,341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9,853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164,809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635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3" name="Google Shape;403;p65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4" name="Google Shape;404;p65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5" name="Google Shape;405;p65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6" name="Google Shape;406;p65"/>
          <p:cNvSpPr txBox="1"/>
          <p:nvPr/>
        </p:nvSpPr>
        <p:spPr>
          <a:xfrm>
            <a:off x="216300" y="456825"/>
            <a:ext cx="8711400" cy="517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/>
              <a:t>  Lesson 1 - Introduction to </a:t>
            </a:r>
            <a:r>
              <a:rPr lang="en-US" sz="2400" noProof="0" dirty="0" err="1"/>
              <a:t>Sketchbox</a:t>
            </a:r>
            <a:r>
              <a:rPr lang="en-US" sz="2400" noProof="0" dirty="0"/>
              <a:t> - RESULTS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noProof="0" dirty="0"/>
              <a:t>In Chicago electricity has a carbon impact of 0.371 kgCO</a:t>
            </a:r>
            <a:r>
              <a:rPr lang="en-US" sz="2200" baseline="-25000" noProof="0" dirty="0"/>
              <a:t>2</a:t>
            </a:r>
            <a:r>
              <a:rPr lang="en-US" sz="2200" noProof="0" dirty="0"/>
              <a:t>e/kWh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noProof="0" dirty="0"/>
              <a:t>In California this value is 0.191 </a:t>
            </a:r>
            <a:r>
              <a:rPr lang="en-US" sz="2200" noProof="0" dirty="0">
                <a:solidFill>
                  <a:schemeClr val="dk1"/>
                </a:solidFill>
              </a:rPr>
              <a:t>kgCO</a:t>
            </a:r>
            <a:r>
              <a:rPr lang="en-US" sz="2200" baseline="-25000" noProof="0" dirty="0">
                <a:solidFill>
                  <a:schemeClr val="dk1"/>
                </a:solidFill>
              </a:rPr>
              <a:t>2</a:t>
            </a:r>
            <a:r>
              <a:rPr lang="en-US" sz="2200" noProof="0" dirty="0">
                <a:solidFill>
                  <a:schemeClr val="dk1"/>
                </a:solidFill>
              </a:rPr>
              <a:t>e/kWh</a:t>
            </a:r>
            <a:endParaRPr lang="en-US" sz="2200" noProof="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noProof="0" dirty="0"/>
              <a:t>Natural gas is 5.3 </a:t>
            </a:r>
            <a:r>
              <a:rPr lang="en-US" sz="2200" noProof="0" dirty="0">
                <a:solidFill>
                  <a:schemeClr val="dk1"/>
                </a:solidFill>
              </a:rPr>
              <a:t>kgCO</a:t>
            </a:r>
            <a:r>
              <a:rPr lang="en-US" sz="2200" baseline="-25000" noProof="0" dirty="0">
                <a:solidFill>
                  <a:schemeClr val="dk1"/>
                </a:solidFill>
              </a:rPr>
              <a:t>2</a:t>
            </a:r>
            <a:r>
              <a:rPr lang="en-US" sz="2200" noProof="0" dirty="0">
                <a:solidFill>
                  <a:schemeClr val="dk1"/>
                </a:solidFill>
              </a:rPr>
              <a:t>e/therm for all locations</a:t>
            </a:r>
            <a:endParaRPr lang="en-US" sz="22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</p:txBody>
      </p:sp>
      <p:graphicFrame>
        <p:nvGraphicFramePr>
          <p:cNvPr id="407" name="Google Shape;407;p65"/>
          <p:cNvGraphicFramePr/>
          <p:nvPr>
            <p:extLst>
              <p:ext uri="{D42A27DB-BD31-4B8C-83A1-F6EECF244321}">
                <p14:modId xmlns:p14="http://schemas.microsoft.com/office/powerpoint/2010/main" val="4094053181"/>
              </p:ext>
            </p:extLst>
          </p:nvPr>
        </p:nvGraphicFramePr>
        <p:xfrm>
          <a:off x="428500" y="992425"/>
          <a:ext cx="8503225" cy="2057550"/>
        </p:xfrm>
        <a:graphic>
          <a:graphicData uri="http://schemas.openxmlformats.org/drawingml/2006/table">
            <a:tbl>
              <a:tblPr>
                <a:noFill/>
                <a:tableStyleId>{946AEA79-BDDB-403E-A137-43348C8300E2}</a:tableStyleId>
              </a:tblPr>
              <a:tblGrid>
                <a:gridCol w="324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Scenario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Electricity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(kWh)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Natural Gas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 err="1"/>
                        <a:t>Therms</a:t>
                      </a:r>
                      <a:endParaRPr lang="en-US" sz="2400" noProof="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Total Cost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Dollars ($)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Baseline in Chicago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1,023,333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36,149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117,152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Move to Los Angeles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1,038,341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9,853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164,809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2" name="Google Shape;412;p66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3" name="Google Shape;413;p66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4" name="Google Shape;414;p66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5" name="Google Shape;415;p66"/>
          <p:cNvSpPr txBox="1"/>
          <p:nvPr/>
        </p:nvSpPr>
        <p:spPr>
          <a:xfrm>
            <a:off x="216300" y="456825"/>
            <a:ext cx="8711400" cy="477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/>
              <a:t>  Lesson 1 - Introduction to </a:t>
            </a:r>
            <a:r>
              <a:rPr lang="en-US" sz="2400" noProof="0" dirty="0" err="1"/>
              <a:t>Sketchbox</a:t>
            </a:r>
            <a:r>
              <a:rPr lang="en-US" sz="2400" noProof="0" dirty="0"/>
              <a:t> - RESULTS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/>
              <a:t>Energy cost is </a:t>
            </a:r>
            <a:r>
              <a:rPr lang="en-US" sz="2400" dirty="0"/>
              <a:t>higher</a:t>
            </a:r>
            <a:r>
              <a:rPr lang="en-US" sz="2400" noProof="0" dirty="0"/>
              <a:t> in Los Angeles and emissions are lower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/>
              <a:t>			</a:t>
            </a:r>
            <a:r>
              <a:rPr lang="en-US" sz="2400" u="sng" noProof="0" dirty="0"/>
              <a:t>Emissions</a:t>
            </a:r>
          </a:p>
          <a:p>
            <a:pPr lvl="1"/>
            <a:r>
              <a:rPr lang="en-US" sz="2400" noProof="0" dirty="0"/>
              <a:t>Chicago: 				Los Angeles: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/>
              <a:t>571,246 kg-CO2e			250,544 kg-CO2e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</p:txBody>
      </p:sp>
      <p:graphicFrame>
        <p:nvGraphicFramePr>
          <p:cNvPr id="416" name="Google Shape;416;p66"/>
          <p:cNvGraphicFramePr/>
          <p:nvPr>
            <p:extLst>
              <p:ext uri="{D42A27DB-BD31-4B8C-83A1-F6EECF244321}">
                <p14:modId xmlns:p14="http://schemas.microsoft.com/office/powerpoint/2010/main" val="2834139679"/>
              </p:ext>
            </p:extLst>
          </p:nvPr>
        </p:nvGraphicFramePr>
        <p:xfrm>
          <a:off x="428500" y="992425"/>
          <a:ext cx="8503225" cy="2057550"/>
        </p:xfrm>
        <a:graphic>
          <a:graphicData uri="http://schemas.openxmlformats.org/drawingml/2006/table">
            <a:tbl>
              <a:tblPr>
                <a:noFill/>
                <a:tableStyleId>{946AEA79-BDDB-403E-A137-43348C8300E2}</a:tableStyleId>
              </a:tblPr>
              <a:tblGrid>
                <a:gridCol w="324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Scenario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Electricity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(kWh)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Natural Gas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 err="1"/>
                        <a:t>Therms</a:t>
                      </a:r>
                      <a:endParaRPr lang="en-US" sz="2400" noProof="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Total Cost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Dollars ($)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Baseline in Chicago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1,023,333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36,149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117,152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Move to Los Angeles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1,038,341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9,853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noProof="0" dirty="0"/>
                        <a:t>164,809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>
          <a:extLst>
            <a:ext uri="{FF2B5EF4-FFF2-40B4-BE49-F238E27FC236}">
              <a16:creationId xmlns:a16="http://schemas.microsoft.com/office/drawing/2014/main" id="{1EA0A6F8-2CCA-A406-5016-8A82AA84A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6" name="Google Shape;386;p63">
            <a:extLst>
              <a:ext uri="{FF2B5EF4-FFF2-40B4-BE49-F238E27FC236}">
                <a16:creationId xmlns:a16="http://schemas.microsoft.com/office/drawing/2014/main" id="{17C216BF-3ED8-EFF2-5BC4-9851C8C5E4FD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" name="Google Shape;387;p63">
            <a:extLst>
              <a:ext uri="{FF2B5EF4-FFF2-40B4-BE49-F238E27FC236}">
                <a16:creationId xmlns:a16="http://schemas.microsoft.com/office/drawing/2014/main" id="{D39CEBFE-92B9-6E9B-E4C7-ED3AAF445CF4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63">
            <a:extLst>
              <a:ext uri="{FF2B5EF4-FFF2-40B4-BE49-F238E27FC236}">
                <a16:creationId xmlns:a16="http://schemas.microsoft.com/office/drawing/2014/main" id="{2383A2F9-B450-CAE4-FD68-224FA483A631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p63">
            <a:extLst>
              <a:ext uri="{FF2B5EF4-FFF2-40B4-BE49-F238E27FC236}">
                <a16:creationId xmlns:a16="http://schemas.microsoft.com/office/drawing/2014/main" id="{8E7FFB6B-8BA2-D994-06DD-547281069568}"/>
              </a:ext>
            </a:extLst>
          </p:cNvPr>
          <p:cNvSpPr txBox="1"/>
          <p:nvPr/>
        </p:nvSpPr>
        <p:spPr>
          <a:xfrm>
            <a:off x="454353" y="547482"/>
            <a:ext cx="8417378" cy="424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noProof="0" dirty="0"/>
              <a:t>Optional Extensions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noProof="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/>
              <a:t>Students can select an additional city of their choice for comparison to Chicago and Los Angeles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noProof="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/>
              <a:t>Reduce window percentage on north wall but increase window percentage on south wall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noProof="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/>
              <a:t>Change another parameter of interest (additional lessons study energy codes, schedules, measures sets, set points, carbon emissions, and building shape)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700" noProof="0" dirty="0"/>
          </a:p>
        </p:txBody>
      </p:sp>
    </p:spTree>
    <p:extLst>
      <p:ext uri="{BB962C8B-B14F-4D97-AF65-F5344CB8AC3E}">
        <p14:creationId xmlns:p14="http://schemas.microsoft.com/office/powerpoint/2010/main" val="3462842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" name="Google Shape;358;p60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" name="Google Shape;359;p60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" name="Google Shape;360;p60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1" name="Google Shape;361;p60"/>
          <p:cNvSpPr txBox="1"/>
          <p:nvPr/>
        </p:nvSpPr>
        <p:spPr>
          <a:xfrm>
            <a:off x="5416925" y="682225"/>
            <a:ext cx="3157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/>
              <a:t>Other display options</a:t>
            </a:r>
          </a:p>
        </p:txBody>
      </p:sp>
      <p:pic>
        <p:nvPicPr>
          <p:cNvPr id="362" name="Google Shape;36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275" y="465525"/>
            <a:ext cx="4807890" cy="44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>
          <a:extLst>
            <a:ext uri="{FF2B5EF4-FFF2-40B4-BE49-F238E27FC236}">
              <a16:creationId xmlns:a16="http://schemas.microsoft.com/office/drawing/2014/main" id="{904A9E3F-A00C-95F5-1E5E-D565F49D9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6" name="Google Shape;386;p63">
            <a:extLst>
              <a:ext uri="{FF2B5EF4-FFF2-40B4-BE49-F238E27FC236}">
                <a16:creationId xmlns:a16="http://schemas.microsoft.com/office/drawing/2014/main" id="{54385DAD-2B27-17EF-5D5E-57DE960C82D1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" name="Google Shape;387;p63">
            <a:extLst>
              <a:ext uri="{FF2B5EF4-FFF2-40B4-BE49-F238E27FC236}">
                <a16:creationId xmlns:a16="http://schemas.microsoft.com/office/drawing/2014/main" id="{39B38BDC-6E6C-185F-F007-6EE50748C1C3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63">
            <a:extLst>
              <a:ext uri="{FF2B5EF4-FFF2-40B4-BE49-F238E27FC236}">
                <a16:creationId xmlns:a16="http://schemas.microsoft.com/office/drawing/2014/main" id="{0A35E3B9-1BE8-10DB-6251-D1315DCA4FEA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p63">
            <a:extLst>
              <a:ext uri="{FF2B5EF4-FFF2-40B4-BE49-F238E27FC236}">
                <a16:creationId xmlns:a16="http://schemas.microsoft.com/office/drawing/2014/main" id="{98412B56-0005-C50C-F3DC-72F131669391}"/>
              </a:ext>
            </a:extLst>
          </p:cNvPr>
          <p:cNvSpPr txBox="1"/>
          <p:nvPr/>
        </p:nvSpPr>
        <p:spPr>
          <a:xfrm>
            <a:off x="359229" y="456825"/>
            <a:ext cx="8417378" cy="420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noProof="0" dirty="0"/>
              <a:t>Related Slipstream </a:t>
            </a:r>
            <a:r>
              <a:rPr lang="en-US" sz="2700" noProof="0" dirty="0" err="1"/>
              <a:t>Sketchbox</a:t>
            </a:r>
            <a:r>
              <a:rPr lang="en-US" sz="2700" noProof="0" dirty="0"/>
              <a:t>™ tutorials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700" noProof="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>
                <a:hlinkClick r:id="rId3"/>
              </a:rPr>
              <a:t>Welcome to </a:t>
            </a:r>
            <a:r>
              <a:rPr lang="en-US" sz="2400" noProof="0" dirty="0" err="1">
                <a:hlinkClick r:id="rId3"/>
              </a:rPr>
              <a:t>Sketchbox</a:t>
            </a:r>
            <a:r>
              <a:rPr lang="en-US" sz="2400" noProof="0" dirty="0">
                <a:hlinkClick r:id="rId3"/>
              </a:rPr>
              <a:t>: Your Trusted Energy Modeling Tool</a:t>
            </a:r>
            <a:endParaRPr lang="en-US" sz="2400" noProof="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noProof="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/>
              <a:t>Tutorials for Specific tabs 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 err="1">
                <a:hlinkClick r:id="rId4"/>
              </a:rPr>
              <a:t>Sketchbox</a:t>
            </a:r>
            <a:r>
              <a:rPr lang="en-US" sz="2400" noProof="0" dirty="0">
                <a:hlinkClick r:id="rId4"/>
              </a:rPr>
              <a:t>: Project</a:t>
            </a:r>
            <a:endParaRPr lang="en-US" sz="2400" noProof="0" dirty="0"/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 err="1">
                <a:hlinkClick r:id="rId5"/>
              </a:rPr>
              <a:t>Sketchbox</a:t>
            </a:r>
            <a:r>
              <a:rPr lang="en-US" sz="2400" noProof="0" dirty="0">
                <a:hlinkClick r:id="rId5"/>
              </a:rPr>
              <a:t>: Design</a:t>
            </a:r>
            <a:endParaRPr lang="en-US" sz="2400" noProof="0" dirty="0"/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noProof="0" dirty="0" err="1">
                <a:hlinkClick r:id="rId6"/>
              </a:rPr>
              <a:t>Sketchbox</a:t>
            </a:r>
            <a:r>
              <a:rPr lang="en-US" sz="2400" noProof="0" dirty="0">
                <a:hlinkClick r:id="rId6"/>
              </a:rPr>
              <a:t>: Results</a:t>
            </a:r>
            <a:endParaRPr lang="en-US" sz="2400" noProof="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700" noProof="0" dirty="0"/>
          </a:p>
        </p:txBody>
      </p:sp>
    </p:spTree>
    <p:extLst>
      <p:ext uri="{BB962C8B-B14F-4D97-AF65-F5344CB8AC3E}">
        <p14:creationId xmlns:p14="http://schemas.microsoft.com/office/powerpoint/2010/main" val="9342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8" name="Google Shape;268;p50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50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50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1" name="Google Shape;271;p50"/>
          <p:cNvSpPr txBox="1"/>
          <p:nvPr/>
        </p:nvSpPr>
        <p:spPr>
          <a:xfrm>
            <a:off x="501889" y="378625"/>
            <a:ext cx="8314336" cy="433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noProof="0" dirty="0"/>
              <a:t>Energy use in buildings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7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noProof="0" dirty="0"/>
              <a:t>Buildings use energy for heating, cooling, ventilation, hot water, lighting, computers and other equipment, and other uses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7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noProof="0" dirty="0"/>
              <a:t>US Energy Information Administration reported buildings used 39% of energy in U.S. in 2021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7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700" noProof="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>
          <a:extLst>
            <a:ext uri="{FF2B5EF4-FFF2-40B4-BE49-F238E27FC236}">
              <a16:creationId xmlns:a16="http://schemas.microsoft.com/office/drawing/2014/main" id="{00B2FBA4-F495-6D1C-646D-BAA3B1F60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6" name="Google Shape;386;p63">
            <a:extLst>
              <a:ext uri="{FF2B5EF4-FFF2-40B4-BE49-F238E27FC236}">
                <a16:creationId xmlns:a16="http://schemas.microsoft.com/office/drawing/2014/main" id="{18C59FF3-5A21-64E1-B3C2-7B66ED7C6882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" name="Google Shape;387;p63">
            <a:extLst>
              <a:ext uri="{FF2B5EF4-FFF2-40B4-BE49-F238E27FC236}">
                <a16:creationId xmlns:a16="http://schemas.microsoft.com/office/drawing/2014/main" id="{6A3D03DC-68EE-E7C3-DD65-A87AD65B0013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63">
            <a:extLst>
              <a:ext uri="{FF2B5EF4-FFF2-40B4-BE49-F238E27FC236}">
                <a16:creationId xmlns:a16="http://schemas.microsoft.com/office/drawing/2014/main" id="{A816E306-1904-C754-F340-30FDD872E255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p63">
            <a:extLst>
              <a:ext uri="{FF2B5EF4-FFF2-40B4-BE49-F238E27FC236}">
                <a16:creationId xmlns:a16="http://schemas.microsoft.com/office/drawing/2014/main" id="{E1771409-9F23-3A80-A61C-5C56A4BAF1BB}"/>
              </a:ext>
            </a:extLst>
          </p:cNvPr>
          <p:cNvSpPr txBox="1"/>
          <p:nvPr/>
        </p:nvSpPr>
        <p:spPr>
          <a:xfrm>
            <a:off x="359229" y="456825"/>
            <a:ext cx="8417378" cy="132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noProof="0" dirty="0" err="1"/>
              <a:t>Sketchbox™Lesson</a:t>
            </a:r>
            <a:r>
              <a:rPr lang="en-US" sz="2700" noProof="0" dirty="0"/>
              <a:t> 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noProof="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noProof="0" dirty="0"/>
              <a:t>End of Presentation- thank you for watching!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8CA47F-C308-95A3-B849-3609F94DE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9" y="2054694"/>
            <a:ext cx="3725761" cy="1547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940C5C-92A8-6619-7965-1C08CECA7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476" y="3094572"/>
            <a:ext cx="4330392" cy="1782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820528-8A7C-D9CB-C561-CC10AE17F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789" y="3686672"/>
            <a:ext cx="2167940" cy="12845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340B84-6BD8-8914-76C2-586EF23EC0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012" y="1864659"/>
            <a:ext cx="2641680" cy="115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00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" name="Google Shape;276;p51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7" name="Google Shape;277;p51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8" name="Google Shape;278;p51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9" name="Google Shape;279;p51"/>
          <p:cNvSpPr txBox="1"/>
          <p:nvPr/>
        </p:nvSpPr>
        <p:spPr>
          <a:xfrm>
            <a:off x="474388" y="378625"/>
            <a:ext cx="8322037" cy="309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noProof="0" dirty="0"/>
              <a:t>Building modeling informs strategies to save energy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700" noProof="0" dirty="0"/>
          </a:p>
          <a:p>
            <a:pPr lvl="0"/>
            <a:r>
              <a:rPr lang="en-US" sz="2700" noProof="0" dirty="0"/>
              <a:t>Energy and cost saving examples:</a:t>
            </a:r>
          </a:p>
          <a:p>
            <a:pPr lvl="0"/>
            <a:r>
              <a:rPr lang="en-US" sz="2700" noProof="0" dirty="0"/>
              <a:t>- Upgrade lighting</a:t>
            </a:r>
          </a:p>
          <a:p>
            <a:pPr lvl="0"/>
            <a:r>
              <a:rPr lang="en-US" sz="2700" noProof="0" dirty="0"/>
              <a:t>- Change scheduling and set points</a:t>
            </a:r>
          </a:p>
          <a:p>
            <a:pPr lvl="0"/>
            <a:r>
              <a:rPr lang="en-US" sz="2700" noProof="0" dirty="0"/>
              <a:t>- Update mechanical systems</a:t>
            </a:r>
          </a:p>
          <a:p>
            <a:pPr lvl="0"/>
            <a:r>
              <a:rPr lang="en-US" sz="2700" noProof="0" dirty="0"/>
              <a:t>- Improve building envelope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2" name="Google Shape;292;p53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53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53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5" name="Google Shape;295;p53"/>
          <p:cNvSpPr txBox="1"/>
          <p:nvPr/>
        </p:nvSpPr>
        <p:spPr>
          <a:xfrm>
            <a:off x="447025" y="378625"/>
            <a:ext cx="8568900" cy="338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noProof="0" dirty="0"/>
              <a:t>In this lesson you will focus on: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6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noProof="0" dirty="0"/>
              <a:t>Building size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6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noProof="0" dirty="0"/>
              <a:t>Window Fraction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600" noProof="0" dirty="0"/>
          </a:p>
          <a:p>
            <a:r>
              <a:rPr lang="en-US" sz="2600" noProof="0" dirty="0"/>
              <a:t>Location (City and State)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600" noProof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91">
          <a:extLst>
            <a:ext uri="{FF2B5EF4-FFF2-40B4-BE49-F238E27FC236}">
              <a16:creationId xmlns:a16="http://schemas.microsoft.com/office/drawing/2014/main" id="{36B8FA4F-DDCC-106E-03B5-37D844725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2" name="Google Shape;292;p53">
            <a:extLst>
              <a:ext uri="{FF2B5EF4-FFF2-40B4-BE49-F238E27FC236}">
                <a16:creationId xmlns:a16="http://schemas.microsoft.com/office/drawing/2014/main" id="{B64D5332-1D77-418E-319C-099215CEA44B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53">
            <a:extLst>
              <a:ext uri="{FF2B5EF4-FFF2-40B4-BE49-F238E27FC236}">
                <a16:creationId xmlns:a16="http://schemas.microsoft.com/office/drawing/2014/main" id="{CE195E60-D736-0B38-F173-61FE8FF8B9B6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53">
            <a:extLst>
              <a:ext uri="{FF2B5EF4-FFF2-40B4-BE49-F238E27FC236}">
                <a16:creationId xmlns:a16="http://schemas.microsoft.com/office/drawing/2014/main" id="{4AAF1B57-309D-A52E-EA36-F345E742F4BF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5" name="Google Shape;295;p53">
            <a:extLst>
              <a:ext uri="{FF2B5EF4-FFF2-40B4-BE49-F238E27FC236}">
                <a16:creationId xmlns:a16="http://schemas.microsoft.com/office/drawing/2014/main" id="{52C43427-7748-A2D8-B0A3-D94F922D142D}"/>
              </a:ext>
            </a:extLst>
          </p:cNvPr>
          <p:cNvSpPr txBox="1"/>
          <p:nvPr/>
        </p:nvSpPr>
        <p:spPr>
          <a:xfrm>
            <a:off x="367393" y="378625"/>
            <a:ext cx="8648532" cy="433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noProof="0" dirty="0"/>
              <a:t>Lesson Objectives: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600" noProof="0" dirty="0"/>
          </a:p>
          <a:p>
            <a:pPr lvl="0"/>
            <a:r>
              <a:rPr lang="en-US" sz="2400" noProof="0" dirty="0"/>
              <a:t>Students can describe the scale of the amount of energy used in buildings and some ways in which this energy is used </a:t>
            </a:r>
          </a:p>
          <a:p>
            <a:r>
              <a:rPr lang="en-US" sz="2400" noProof="0" dirty="0"/>
              <a:t> </a:t>
            </a:r>
          </a:p>
          <a:p>
            <a:pPr lvl="0"/>
            <a:r>
              <a:rPr lang="en-US" sz="2400" noProof="0" dirty="0"/>
              <a:t>Students can use the </a:t>
            </a:r>
            <a:r>
              <a:rPr lang="en-US" sz="2400" noProof="0" dirty="0" err="1"/>
              <a:t>Sketchbox</a:t>
            </a:r>
            <a:r>
              <a:rPr lang="en-US" sz="2400" noProof="0" dirty="0"/>
              <a:t>™ interface to model the energy use of a building with specific characteristics and report their results</a:t>
            </a:r>
          </a:p>
          <a:p>
            <a:r>
              <a:rPr lang="en-US" sz="2400" noProof="0" dirty="0"/>
              <a:t> </a:t>
            </a:r>
          </a:p>
          <a:p>
            <a:pPr lvl="0"/>
            <a:r>
              <a:rPr lang="en-US" sz="2400" noProof="0" dirty="0"/>
              <a:t>Students can list several factors that affect building energy use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600" noProof="0" dirty="0"/>
          </a:p>
        </p:txBody>
      </p:sp>
    </p:spTree>
    <p:extLst>
      <p:ext uri="{BB962C8B-B14F-4D97-AF65-F5344CB8AC3E}">
        <p14:creationId xmlns:p14="http://schemas.microsoft.com/office/powerpoint/2010/main" val="3136001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91">
          <a:extLst>
            <a:ext uri="{FF2B5EF4-FFF2-40B4-BE49-F238E27FC236}">
              <a16:creationId xmlns:a16="http://schemas.microsoft.com/office/drawing/2014/main" id="{BA3CFA4C-90EE-6D99-C2B4-A8BDB7B9E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2" name="Google Shape;292;p53">
            <a:extLst>
              <a:ext uri="{FF2B5EF4-FFF2-40B4-BE49-F238E27FC236}">
                <a16:creationId xmlns:a16="http://schemas.microsoft.com/office/drawing/2014/main" id="{DD52B10A-0141-6627-3243-DB7CFCEB87B9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53">
            <a:extLst>
              <a:ext uri="{FF2B5EF4-FFF2-40B4-BE49-F238E27FC236}">
                <a16:creationId xmlns:a16="http://schemas.microsoft.com/office/drawing/2014/main" id="{7C3320FB-1C0F-5F3A-BAA0-4E99F16AB257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53">
            <a:extLst>
              <a:ext uri="{FF2B5EF4-FFF2-40B4-BE49-F238E27FC236}">
                <a16:creationId xmlns:a16="http://schemas.microsoft.com/office/drawing/2014/main" id="{DCA4B79D-6BBC-17CC-BD59-8AE87B96A3A9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5" name="Google Shape;295;p53">
            <a:extLst>
              <a:ext uri="{FF2B5EF4-FFF2-40B4-BE49-F238E27FC236}">
                <a16:creationId xmlns:a16="http://schemas.microsoft.com/office/drawing/2014/main" id="{F49A9EC5-91E9-8094-15AA-1E438F179983}"/>
              </a:ext>
            </a:extLst>
          </p:cNvPr>
          <p:cNvSpPr txBox="1"/>
          <p:nvPr/>
        </p:nvSpPr>
        <p:spPr>
          <a:xfrm>
            <a:off x="447025" y="378625"/>
            <a:ext cx="8568900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noProof="0" dirty="0"/>
              <a:t>Important terms: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6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noProof="0" dirty="0"/>
              <a:t>Glazing – materials, such as glass, used in windows and doors; also refers to the framing and construction of these openings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noProof="0" dirty="0"/>
              <a:t>Fenestration – design and placement of windows, doors, and other openings in buildings; “fixed” fenestration refers to windows that cannot be opened, “operable” fenestration refers to windows that can be opened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noProof="0" dirty="0"/>
              <a:t>Window-to-wall ratio – the percentage of a wall that is window area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noProof="0" dirty="0"/>
              <a:t>Peak demand – the highest rate of energy use at any time during the year</a:t>
            </a:r>
          </a:p>
        </p:txBody>
      </p:sp>
    </p:spTree>
    <p:extLst>
      <p:ext uri="{BB962C8B-B14F-4D97-AF65-F5344CB8AC3E}">
        <p14:creationId xmlns:p14="http://schemas.microsoft.com/office/powerpoint/2010/main" val="1527948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91">
          <a:extLst>
            <a:ext uri="{FF2B5EF4-FFF2-40B4-BE49-F238E27FC236}">
              <a16:creationId xmlns:a16="http://schemas.microsoft.com/office/drawing/2014/main" id="{616689E9-97E7-696B-CE40-E8BBB43B0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2" name="Google Shape;292;p53">
            <a:extLst>
              <a:ext uri="{FF2B5EF4-FFF2-40B4-BE49-F238E27FC236}">
                <a16:creationId xmlns:a16="http://schemas.microsoft.com/office/drawing/2014/main" id="{BB57AC3E-6503-3650-5011-D86DF4F94DE2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53">
            <a:extLst>
              <a:ext uri="{FF2B5EF4-FFF2-40B4-BE49-F238E27FC236}">
                <a16:creationId xmlns:a16="http://schemas.microsoft.com/office/drawing/2014/main" id="{8D2FC119-000F-6A99-1BE2-FC0F01830260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53">
            <a:extLst>
              <a:ext uri="{FF2B5EF4-FFF2-40B4-BE49-F238E27FC236}">
                <a16:creationId xmlns:a16="http://schemas.microsoft.com/office/drawing/2014/main" id="{08967E0B-6EFF-C263-4204-3BB2E11CDF94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5" name="Google Shape;295;p53">
            <a:extLst>
              <a:ext uri="{FF2B5EF4-FFF2-40B4-BE49-F238E27FC236}">
                <a16:creationId xmlns:a16="http://schemas.microsoft.com/office/drawing/2014/main" id="{E072E23E-73E1-6679-E1A1-7D2EEF037533}"/>
              </a:ext>
            </a:extLst>
          </p:cNvPr>
          <p:cNvSpPr txBox="1"/>
          <p:nvPr/>
        </p:nvSpPr>
        <p:spPr>
          <a:xfrm>
            <a:off x="447025" y="378625"/>
            <a:ext cx="8568900" cy="449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noProof="0" dirty="0"/>
              <a:t>Important measurement units: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noProof="0" dirty="0"/>
          </a:p>
          <a:p>
            <a:pPr lvl="0"/>
            <a:r>
              <a:rPr lang="en-US" sz="2000" b="1" noProof="0" dirty="0"/>
              <a:t>kWh</a:t>
            </a:r>
            <a:r>
              <a:rPr lang="en-US" sz="2000" noProof="0" dirty="0"/>
              <a:t> – kilowatt hour, a unit of energy often used for electricity; equal to the energy used at a rate of one kilowatt for one hour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noProof="0" dirty="0"/>
          </a:p>
          <a:p>
            <a:pPr lvl="0"/>
            <a:r>
              <a:rPr lang="en-US" sz="2000" b="1" noProof="0" dirty="0"/>
              <a:t>Therm</a:t>
            </a:r>
            <a:r>
              <a:rPr lang="en-US" sz="2000" noProof="0" dirty="0"/>
              <a:t> – an energy unit often used to measure natural gas; one therm is equivalent to 100,000 British Thermal Units (BTU’s)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0" dirty="0"/>
              <a:t>kW</a:t>
            </a:r>
            <a:r>
              <a:rPr lang="en-US" sz="2000" noProof="0" dirty="0"/>
              <a:t> – kilowatt, a unit of power often used to describe how fast electrical energy is being used; one kilowatt is equal to one thousand watts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0" dirty="0"/>
              <a:t>BTU</a:t>
            </a:r>
            <a:r>
              <a:rPr lang="en-US" sz="2000" noProof="0" dirty="0"/>
              <a:t> – British thermal unit, energy unit often used in heating and cooling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noProof="0" dirty="0" err="1"/>
              <a:t>kBTU</a:t>
            </a:r>
            <a:r>
              <a:rPr lang="en-US" sz="2000" noProof="0" dirty="0"/>
              <a:t> – unit of energy equal to one thousand BTU’s </a:t>
            </a:r>
          </a:p>
        </p:txBody>
      </p:sp>
    </p:spTree>
    <p:extLst>
      <p:ext uri="{BB962C8B-B14F-4D97-AF65-F5344CB8AC3E}">
        <p14:creationId xmlns:p14="http://schemas.microsoft.com/office/powerpoint/2010/main" val="1547648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0" name="Google Shape;300;p54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Google Shape;301;p54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Google Shape;302;p54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" name="Google Shape;303;p54"/>
          <p:cNvSpPr txBox="1"/>
          <p:nvPr/>
        </p:nvSpPr>
        <p:spPr>
          <a:xfrm>
            <a:off x="649625" y="378625"/>
            <a:ext cx="8124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noProof="0" dirty="0"/>
              <a:t>Using </a:t>
            </a:r>
            <a:r>
              <a:rPr lang="en-US" sz="2700" noProof="0" dirty="0" err="1"/>
              <a:t>Sketchbox</a:t>
            </a:r>
            <a:r>
              <a:rPr lang="en-US" sz="2700" noProof="0" dirty="0"/>
              <a:t> depends on six tool tabs</a:t>
            </a:r>
          </a:p>
        </p:txBody>
      </p:sp>
      <p:pic>
        <p:nvPicPr>
          <p:cNvPr id="304" name="Google Shape;30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1321" y="2025627"/>
            <a:ext cx="478155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000" y="1202126"/>
            <a:ext cx="4872435" cy="6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54"/>
          <p:cNvSpPr txBox="1"/>
          <p:nvPr/>
        </p:nvSpPr>
        <p:spPr>
          <a:xfrm>
            <a:off x="523075" y="2964875"/>
            <a:ext cx="81243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noProof="0" dirty="0"/>
              <a:t>Pre-loaded sample data allows quick modeling: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noProof="0" dirty="0"/>
              <a:t>Building </a:t>
            </a:r>
            <a:r>
              <a:rPr lang="en-US" sz="2700" noProof="0" dirty="0">
                <a:solidFill>
                  <a:schemeClr val="dk1"/>
                </a:solidFill>
              </a:rPr>
              <a:t>types, building size, mechanical systems, weather data and utility rates by location</a:t>
            </a:r>
            <a:endParaRPr lang="en-US" sz="2700" noProof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638B731E0812409FF73E8A707ECE1F" ma:contentTypeVersion="19" ma:contentTypeDescription="Create a new document." ma:contentTypeScope="" ma:versionID="b3784bb2a22499e0369d3346591e9535">
  <xsd:schema xmlns:xsd="http://www.w3.org/2001/XMLSchema" xmlns:xs="http://www.w3.org/2001/XMLSchema" xmlns:p="http://schemas.microsoft.com/office/2006/metadata/properties" xmlns:ns2="6a008b0a-2f61-4454-a5bb-ab385b6b616a" xmlns:ns3="3ab2e97e-f4f5-4348-8e63-7c9562bb1d59" targetNamespace="http://schemas.microsoft.com/office/2006/metadata/properties" ma:root="true" ma:fieldsID="d62dd9674c707f039b15ead7539b060f" ns2:_="" ns3:_="">
    <xsd:import namespace="6a008b0a-2f61-4454-a5bb-ab385b6b616a"/>
    <xsd:import namespace="3ab2e97e-f4f5-4348-8e63-7c9562bb1d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08b0a-2f61-4454-a5bb-ab385b6b61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027acf-5775-4304-9666-1aa101a150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2e97e-f4f5-4348-8e63-7c9562bb1d5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e6ec6a3-755e-4030-85bd-438d72ead6b1}" ma:internalName="TaxCatchAll" ma:showField="CatchAllData" ma:web="3ab2e97e-f4f5-4348-8e63-7c9562bb1d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008b0a-2f61-4454-a5bb-ab385b6b616a">
      <Terms xmlns="http://schemas.microsoft.com/office/infopath/2007/PartnerControls"/>
    </lcf76f155ced4ddcb4097134ff3c332f>
    <TaxCatchAll xmlns="3ab2e97e-f4f5-4348-8e63-7c9562bb1d59" xsi:nil="true"/>
  </documentManagement>
</p:properties>
</file>

<file path=customXml/itemProps1.xml><?xml version="1.0" encoding="utf-8"?>
<ds:datastoreItem xmlns:ds="http://schemas.openxmlformats.org/officeDocument/2006/customXml" ds:itemID="{B6B82725-3982-464D-ACB7-905A699C4A3B}"/>
</file>

<file path=customXml/itemProps2.xml><?xml version="1.0" encoding="utf-8"?>
<ds:datastoreItem xmlns:ds="http://schemas.openxmlformats.org/officeDocument/2006/customXml" ds:itemID="{82E65A71-9631-433F-AA9A-73FD70C7DD62}"/>
</file>

<file path=customXml/itemProps3.xml><?xml version="1.0" encoding="utf-8"?>
<ds:datastoreItem xmlns:ds="http://schemas.openxmlformats.org/officeDocument/2006/customXml" ds:itemID="{3496C8BD-8348-45E1-B3DC-988A989F2124}"/>
</file>

<file path=docMetadata/LabelInfo.xml><?xml version="1.0" encoding="utf-8"?>
<clbl:labelList xmlns:clbl="http://schemas.microsoft.com/office/2020/mipLabelMetadata">
  <clbl:label id="{33f00146-6fcc-49e9-b568-7896b3069d44}" enabled="0" method="" siteId="{33f00146-6fcc-49e9-b568-7896b3069d4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1081</Words>
  <Application>Microsoft Office PowerPoint</Application>
  <PresentationFormat>On-screen Show (16:9)</PresentationFormat>
  <Paragraphs>268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James P Reichling</cp:lastModifiedBy>
  <cp:revision>1</cp:revision>
  <dcterms:modified xsi:type="dcterms:W3CDTF">2025-08-25T20:34:19Z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0x010100BC638B731E0812409FF73E8A707ECE1F</vt:lpwstr>
  </property>
</Properties>
</file>